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183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85F0F-094F-C24B-BF0E-9890A9CEA01E}" type="doc">
      <dgm:prSet loTypeId="urn:microsoft.com/office/officeart/2005/8/layout/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_tradnl"/>
        </a:p>
      </dgm:t>
    </dgm:pt>
    <dgm:pt modelId="{C96F9BCD-064C-9F45-8DC7-1096E47ED238}">
      <dgm:prSet phldrT="[Texto]"/>
      <dgm:spPr/>
      <dgm:t>
        <a:bodyPr/>
        <a:lstStyle/>
        <a:p>
          <a:r>
            <a:rPr lang="es-ES_tradnl" smtClean="0">
              <a:solidFill>
                <a:schemeClr val="tx1"/>
              </a:solidFill>
            </a:rPr>
            <a:t>Instalar equipo</a:t>
          </a:r>
          <a:endParaRPr lang="es-ES_tradnl" dirty="0">
            <a:solidFill>
              <a:schemeClr val="tx1"/>
            </a:solidFill>
          </a:endParaRPr>
        </a:p>
      </dgm:t>
    </dgm:pt>
    <dgm:pt modelId="{6E56E67F-4DB1-5C4B-A7C1-17B5E70A70A8}" type="parTrans" cxnId="{22FAA090-707E-4746-A026-0FDC83C3F89C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00A13FC8-B6D0-0F45-AF09-D171DD780027}" type="sibTrans" cxnId="{22FAA090-707E-4746-A026-0FDC83C3F89C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D70B412F-9143-C340-BB85-7801CF59E930}">
      <dgm:prSet phldrT="[Texto]"/>
      <dgm:spPr/>
      <dgm:t>
        <a:bodyPr/>
        <a:lstStyle/>
        <a:p>
          <a:r>
            <a:rPr lang="es-ES_tradnl" smtClean="0">
              <a:solidFill>
                <a:schemeClr val="tx1"/>
              </a:solidFill>
            </a:rPr>
            <a:t>Llenar ¼ del matraz</a:t>
          </a:r>
          <a:endParaRPr lang="es-ES_tradnl" dirty="0">
            <a:solidFill>
              <a:schemeClr val="tx1"/>
            </a:solidFill>
          </a:endParaRPr>
        </a:p>
      </dgm:t>
    </dgm:pt>
    <dgm:pt modelId="{79F7C08A-12FF-074A-87C6-990E0DEB3DA8}" type="parTrans" cxnId="{04AC29E5-AD5F-C74B-A91E-A6E15FB59573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BCC78AFC-4C97-B74C-BBF3-1F86660CF28A}" type="sibTrans" cxnId="{04AC29E5-AD5F-C74B-A91E-A6E15FB59573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943B3EB5-72F5-C745-8A05-159FB5E35C36}">
      <dgm:prSet phldrT="[Texto]"/>
      <dgm:spPr/>
      <dgm:t>
        <a:bodyPr/>
        <a:lstStyle/>
        <a:p>
          <a:r>
            <a:rPr lang="es-ES_tradnl" smtClean="0">
              <a:solidFill>
                <a:schemeClr val="tx1"/>
              </a:solidFill>
            </a:rPr>
            <a:t>Verificar fugas</a:t>
          </a:r>
          <a:endParaRPr lang="es-ES_tradnl" dirty="0">
            <a:solidFill>
              <a:schemeClr val="tx1"/>
            </a:solidFill>
          </a:endParaRPr>
        </a:p>
      </dgm:t>
    </dgm:pt>
    <dgm:pt modelId="{90EF0071-BF64-8B46-B3C4-13C16E63C28D}" type="parTrans" cxnId="{445BBA1A-A8A4-F546-8C8C-E040083E6294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2FAD5DAE-5294-4644-9C51-66688DDD4D0E}" type="sibTrans" cxnId="{445BBA1A-A8A4-F546-8C8C-E040083E6294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E672007F-2FEC-4148-A09E-2C16559C561F}">
      <dgm:prSet phldrT="[Texto]"/>
      <dgm:spPr/>
      <dgm:t>
        <a:bodyPr/>
        <a:lstStyle/>
        <a:p>
          <a:r>
            <a:rPr lang="es-ES_tradnl" smtClean="0">
              <a:solidFill>
                <a:schemeClr val="tx1"/>
              </a:solidFill>
            </a:rPr>
            <a:t>Fijar vacío aprox 40mm Hg</a:t>
          </a:r>
          <a:endParaRPr lang="es-ES_tradnl" dirty="0">
            <a:solidFill>
              <a:schemeClr val="tx1"/>
            </a:solidFill>
          </a:endParaRPr>
        </a:p>
      </dgm:t>
    </dgm:pt>
    <dgm:pt modelId="{7A8EAAA3-D5F4-C744-94F6-34E88B3E1385}" type="parTrans" cxnId="{CE316F81-59D1-024C-9DF9-98217C520AB5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60ECB34F-AE95-B84B-BF17-846A90007828}" type="sibTrans" cxnId="{CE316F81-59D1-024C-9DF9-98217C520AB5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6C3B0CF7-7AC7-2B4C-80CA-B0D3E1A80A85}">
      <dgm:prSet phldrT="[Texto]"/>
      <dgm:spPr/>
      <dgm:t>
        <a:bodyPr/>
        <a:lstStyle/>
        <a:p>
          <a:r>
            <a:rPr lang="es-ES_tradnl" smtClean="0">
              <a:solidFill>
                <a:schemeClr val="tx1"/>
              </a:solidFill>
            </a:rPr>
            <a:t>Calentar líquido. Ebullición controlada</a:t>
          </a:r>
          <a:endParaRPr lang="es-ES_tradnl" dirty="0">
            <a:solidFill>
              <a:schemeClr val="tx1"/>
            </a:solidFill>
          </a:endParaRPr>
        </a:p>
      </dgm:t>
    </dgm:pt>
    <dgm:pt modelId="{3015E4CF-3D25-ED48-A086-BF1F53D5C7E1}" type="parTrans" cxnId="{9D0E2290-29A5-9A4A-82E6-AEB8A63D4F56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5CEB95DD-D3D1-2E49-A43E-E0F08C3C6F02}" type="sibTrans" cxnId="{9D0E2290-29A5-9A4A-82E6-AEB8A63D4F56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BFB48FE8-E814-6046-882F-FBFB554AE385}">
      <dgm:prSet phldrT="[Texto]"/>
      <dgm:spPr/>
      <dgm:t>
        <a:bodyPr/>
        <a:lstStyle/>
        <a:p>
          <a:r>
            <a:rPr lang="es-ES_tradnl" smtClean="0">
              <a:solidFill>
                <a:schemeClr val="tx1"/>
              </a:solidFill>
            </a:rPr>
            <a:t>Anotar T</a:t>
          </a:r>
          <a:r>
            <a:rPr lang="es-ES_tradnl" baseline="-25000" smtClean="0">
              <a:solidFill>
                <a:schemeClr val="tx1"/>
              </a:solidFill>
            </a:rPr>
            <a:t>eb</a:t>
          </a:r>
          <a:r>
            <a:rPr lang="es-ES_tradnl" baseline="0" smtClean="0">
              <a:solidFill>
                <a:schemeClr val="tx1"/>
              </a:solidFill>
            </a:rPr>
            <a:t> y medir Δh manómetro</a:t>
          </a:r>
          <a:endParaRPr lang="es-ES_tradnl" dirty="0">
            <a:solidFill>
              <a:schemeClr val="tx1"/>
            </a:solidFill>
          </a:endParaRPr>
        </a:p>
      </dgm:t>
    </dgm:pt>
    <dgm:pt modelId="{6708A592-9C2F-2A42-8A18-8B550DA95067}" type="parTrans" cxnId="{28B24B1A-AA95-D74A-9725-0BD155A13B1C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B659F80F-07BA-C841-AFC7-EC7278283851}" type="sibTrans" cxnId="{28B24B1A-AA95-D74A-9725-0BD155A13B1C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2FF33E91-AC1C-A14C-A28F-6D32B504DC94}">
      <dgm:prSet phldrT="[Texto]"/>
      <dgm:spPr/>
      <dgm:t>
        <a:bodyPr/>
        <a:lstStyle/>
        <a:p>
          <a:r>
            <a:rPr lang="es-ES_tradnl" smtClean="0">
              <a:solidFill>
                <a:schemeClr val="tx1"/>
              </a:solidFill>
            </a:rPr>
            <a:t>Modificar la presión, puede ser 5cm mayor que la anterior</a:t>
          </a:r>
          <a:endParaRPr lang="es-ES_tradnl" dirty="0">
            <a:solidFill>
              <a:schemeClr val="tx1"/>
            </a:solidFill>
          </a:endParaRPr>
        </a:p>
      </dgm:t>
    </dgm:pt>
    <dgm:pt modelId="{9C6AB242-2F2E-7948-9851-66B69B59CB0B}" type="parTrans" cxnId="{CFF238D3-9131-214D-9509-6FCFDC4209A3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E194FDB1-BCD8-E249-91D1-C28D2D18F8B7}" type="sibTrans" cxnId="{CFF238D3-9131-214D-9509-6FCFDC4209A3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F434F375-8515-5C4C-862D-7EA543FC8FE8}">
      <dgm:prSet phldrT="[Texto]"/>
      <dgm:spPr/>
      <dgm:t>
        <a:bodyPr/>
        <a:lstStyle/>
        <a:p>
          <a:r>
            <a:rPr lang="es-ES_tradnl" smtClean="0">
              <a:solidFill>
                <a:schemeClr val="tx1"/>
              </a:solidFill>
            </a:rPr>
            <a:t>Anotar T y presión</a:t>
          </a:r>
          <a:endParaRPr lang="es-ES_tradnl" dirty="0">
            <a:solidFill>
              <a:schemeClr val="tx1"/>
            </a:solidFill>
          </a:endParaRPr>
        </a:p>
      </dgm:t>
    </dgm:pt>
    <dgm:pt modelId="{3EC90F37-6D71-C347-8525-DA0D90BA1D58}" type="parTrans" cxnId="{EE14C4B0-71AF-7B4E-8CB4-546C7C24E881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56C077B0-2B8E-594A-B5BE-052AFA460BFE}" type="sibTrans" cxnId="{EE14C4B0-71AF-7B4E-8CB4-546C7C24E881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A1C8FD13-9F68-AE46-95C6-6C099C996FA0}">
      <dgm:prSet phldrT="[Texto]"/>
      <dgm:spPr/>
      <dgm:t>
        <a:bodyPr/>
        <a:lstStyle/>
        <a:p>
          <a:r>
            <a:rPr lang="es-ES_tradnl" smtClean="0">
              <a:solidFill>
                <a:schemeClr val="tx1"/>
              </a:solidFill>
            </a:rPr>
            <a:t>Repetir paso anterior hasta Δh=0</a:t>
          </a:r>
          <a:endParaRPr lang="es-ES_tradnl" dirty="0">
            <a:solidFill>
              <a:schemeClr val="tx1"/>
            </a:solidFill>
          </a:endParaRPr>
        </a:p>
      </dgm:t>
    </dgm:pt>
    <dgm:pt modelId="{408EB7DB-D751-AC41-93E4-28B77393C974}" type="parTrans" cxnId="{056A3722-0379-F54E-9860-4298AAEC8B61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EA2926AA-75E2-4947-A73F-6DAA2AB3E6F4}" type="sibTrans" cxnId="{056A3722-0379-F54E-9860-4298AAEC8B61}">
      <dgm:prSet/>
      <dgm:spPr/>
      <dgm:t>
        <a:bodyPr/>
        <a:lstStyle/>
        <a:p>
          <a:endParaRPr lang="es-ES_tradnl">
            <a:solidFill>
              <a:schemeClr val="tx1"/>
            </a:solidFill>
          </a:endParaRPr>
        </a:p>
      </dgm:t>
    </dgm:pt>
    <dgm:pt modelId="{57D5797C-AB9C-5748-AFFD-7A8187FA12B8}" type="pres">
      <dgm:prSet presAssocID="{08685F0F-094F-C24B-BF0E-9890A9CEA0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4DBF4A54-1700-3443-9ECE-E42B73153E8C}" type="pres">
      <dgm:prSet presAssocID="{C96F9BCD-064C-9F45-8DC7-1096E47ED238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A9DC92A-BA97-5040-8038-14622D0BFD88}" type="pres">
      <dgm:prSet presAssocID="{00A13FC8-B6D0-0F45-AF09-D171DD780027}" presName="sibTrans" presStyleLbl="sibTrans2D1" presStyleIdx="0" presStyleCnt="8"/>
      <dgm:spPr/>
      <dgm:t>
        <a:bodyPr/>
        <a:lstStyle/>
        <a:p>
          <a:endParaRPr lang="es-ES_tradnl"/>
        </a:p>
      </dgm:t>
    </dgm:pt>
    <dgm:pt modelId="{17DE9657-8F49-2741-A058-188C48329EC3}" type="pres">
      <dgm:prSet presAssocID="{00A13FC8-B6D0-0F45-AF09-D171DD780027}" presName="connectorText" presStyleLbl="sibTrans2D1" presStyleIdx="0" presStyleCnt="8"/>
      <dgm:spPr/>
      <dgm:t>
        <a:bodyPr/>
        <a:lstStyle/>
        <a:p>
          <a:endParaRPr lang="es-ES_tradnl"/>
        </a:p>
      </dgm:t>
    </dgm:pt>
    <dgm:pt modelId="{3A3D72D0-1641-6C49-A419-AA7ACEA25D93}" type="pres">
      <dgm:prSet presAssocID="{D70B412F-9143-C340-BB85-7801CF59E930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8E51A70A-248E-984B-9020-2F9E2FA77B5B}" type="pres">
      <dgm:prSet presAssocID="{BCC78AFC-4C97-B74C-BBF3-1F86660CF28A}" presName="sibTrans" presStyleLbl="sibTrans2D1" presStyleIdx="1" presStyleCnt="8"/>
      <dgm:spPr/>
      <dgm:t>
        <a:bodyPr/>
        <a:lstStyle/>
        <a:p>
          <a:endParaRPr lang="es-ES_tradnl"/>
        </a:p>
      </dgm:t>
    </dgm:pt>
    <dgm:pt modelId="{4C1A7D7F-8165-624F-85E8-6049E5111625}" type="pres">
      <dgm:prSet presAssocID="{BCC78AFC-4C97-B74C-BBF3-1F86660CF28A}" presName="connectorText" presStyleLbl="sibTrans2D1" presStyleIdx="1" presStyleCnt="8"/>
      <dgm:spPr/>
      <dgm:t>
        <a:bodyPr/>
        <a:lstStyle/>
        <a:p>
          <a:endParaRPr lang="es-ES_tradnl"/>
        </a:p>
      </dgm:t>
    </dgm:pt>
    <dgm:pt modelId="{3DD3EBE7-5A69-7946-8D30-8729F3445175}" type="pres">
      <dgm:prSet presAssocID="{943B3EB5-72F5-C745-8A05-159FB5E35C36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19B3176-46E4-9A4E-82A7-44134F7FD323}" type="pres">
      <dgm:prSet presAssocID="{2FAD5DAE-5294-4644-9C51-66688DDD4D0E}" presName="sibTrans" presStyleLbl="sibTrans2D1" presStyleIdx="2" presStyleCnt="8"/>
      <dgm:spPr/>
      <dgm:t>
        <a:bodyPr/>
        <a:lstStyle/>
        <a:p>
          <a:endParaRPr lang="es-ES_tradnl"/>
        </a:p>
      </dgm:t>
    </dgm:pt>
    <dgm:pt modelId="{E461D95A-954F-5740-B560-9A14271D2712}" type="pres">
      <dgm:prSet presAssocID="{2FAD5DAE-5294-4644-9C51-66688DDD4D0E}" presName="connectorText" presStyleLbl="sibTrans2D1" presStyleIdx="2" presStyleCnt="8"/>
      <dgm:spPr/>
      <dgm:t>
        <a:bodyPr/>
        <a:lstStyle/>
        <a:p>
          <a:endParaRPr lang="es-ES_tradnl"/>
        </a:p>
      </dgm:t>
    </dgm:pt>
    <dgm:pt modelId="{E56920DD-DBA9-CC46-BEA4-6208B14A6CC9}" type="pres">
      <dgm:prSet presAssocID="{E672007F-2FEC-4148-A09E-2C16559C561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0E29EF1-8E04-E84B-9ECD-CB780F994758}" type="pres">
      <dgm:prSet presAssocID="{60ECB34F-AE95-B84B-BF17-846A90007828}" presName="sibTrans" presStyleLbl="sibTrans2D1" presStyleIdx="3" presStyleCnt="8"/>
      <dgm:spPr/>
      <dgm:t>
        <a:bodyPr/>
        <a:lstStyle/>
        <a:p>
          <a:endParaRPr lang="es-ES_tradnl"/>
        </a:p>
      </dgm:t>
    </dgm:pt>
    <dgm:pt modelId="{00BB8CF4-F58F-094D-AEF0-81AE920F4BAB}" type="pres">
      <dgm:prSet presAssocID="{60ECB34F-AE95-B84B-BF17-846A90007828}" presName="connectorText" presStyleLbl="sibTrans2D1" presStyleIdx="3" presStyleCnt="8"/>
      <dgm:spPr/>
      <dgm:t>
        <a:bodyPr/>
        <a:lstStyle/>
        <a:p>
          <a:endParaRPr lang="es-ES_tradnl"/>
        </a:p>
      </dgm:t>
    </dgm:pt>
    <dgm:pt modelId="{9A6F5D39-4F39-8C42-9561-E6E2CD5EFB94}" type="pres">
      <dgm:prSet presAssocID="{6C3B0CF7-7AC7-2B4C-80CA-B0D3E1A80A85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04F37EF-4CC0-2245-9EDE-E86E91E07527}" type="pres">
      <dgm:prSet presAssocID="{5CEB95DD-D3D1-2E49-A43E-E0F08C3C6F02}" presName="sibTrans" presStyleLbl="sibTrans2D1" presStyleIdx="4" presStyleCnt="8"/>
      <dgm:spPr/>
      <dgm:t>
        <a:bodyPr/>
        <a:lstStyle/>
        <a:p>
          <a:endParaRPr lang="es-ES_tradnl"/>
        </a:p>
      </dgm:t>
    </dgm:pt>
    <dgm:pt modelId="{7A4F02B8-9724-2A4E-B714-8D781B363FA3}" type="pres">
      <dgm:prSet presAssocID="{5CEB95DD-D3D1-2E49-A43E-E0F08C3C6F02}" presName="connectorText" presStyleLbl="sibTrans2D1" presStyleIdx="4" presStyleCnt="8"/>
      <dgm:spPr/>
      <dgm:t>
        <a:bodyPr/>
        <a:lstStyle/>
        <a:p>
          <a:endParaRPr lang="es-ES_tradnl"/>
        </a:p>
      </dgm:t>
    </dgm:pt>
    <dgm:pt modelId="{94578D29-4DAE-F24F-B1D7-4ACC8840AEBB}" type="pres">
      <dgm:prSet presAssocID="{BFB48FE8-E814-6046-882F-FBFB554AE385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D18E015-3140-C04F-BD57-57F05DF4D13B}" type="pres">
      <dgm:prSet presAssocID="{B659F80F-07BA-C841-AFC7-EC7278283851}" presName="sibTrans" presStyleLbl="sibTrans2D1" presStyleIdx="5" presStyleCnt="8"/>
      <dgm:spPr/>
      <dgm:t>
        <a:bodyPr/>
        <a:lstStyle/>
        <a:p>
          <a:endParaRPr lang="es-ES_tradnl"/>
        </a:p>
      </dgm:t>
    </dgm:pt>
    <dgm:pt modelId="{42AF5C16-F83E-C44F-AECF-74C71C94337D}" type="pres">
      <dgm:prSet presAssocID="{B659F80F-07BA-C841-AFC7-EC7278283851}" presName="connectorText" presStyleLbl="sibTrans2D1" presStyleIdx="5" presStyleCnt="8"/>
      <dgm:spPr/>
      <dgm:t>
        <a:bodyPr/>
        <a:lstStyle/>
        <a:p>
          <a:endParaRPr lang="es-ES_tradnl"/>
        </a:p>
      </dgm:t>
    </dgm:pt>
    <dgm:pt modelId="{A399BADA-0335-204B-9A2B-06DE70076231}" type="pres">
      <dgm:prSet presAssocID="{2FF33E91-AC1C-A14C-A28F-6D32B504DC94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7BE3529-83D1-7C41-A83F-0EFD49D95E92}" type="pres">
      <dgm:prSet presAssocID="{E194FDB1-BCD8-E249-91D1-C28D2D18F8B7}" presName="sibTrans" presStyleLbl="sibTrans2D1" presStyleIdx="6" presStyleCnt="8"/>
      <dgm:spPr/>
      <dgm:t>
        <a:bodyPr/>
        <a:lstStyle/>
        <a:p>
          <a:endParaRPr lang="es-ES_tradnl"/>
        </a:p>
      </dgm:t>
    </dgm:pt>
    <dgm:pt modelId="{466CFA7D-9552-644F-A2A4-25DBA40310AF}" type="pres">
      <dgm:prSet presAssocID="{E194FDB1-BCD8-E249-91D1-C28D2D18F8B7}" presName="connectorText" presStyleLbl="sibTrans2D1" presStyleIdx="6" presStyleCnt="8"/>
      <dgm:spPr/>
      <dgm:t>
        <a:bodyPr/>
        <a:lstStyle/>
        <a:p>
          <a:endParaRPr lang="es-ES_tradnl"/>
        </a:p>
      </dgm:t>
    </dgm:pt>
    <dgm:pt modelId="{43A2581F-76AD-9E4B-9FF6-83259F7C5349}" type="pres">
      <dgm:prSet presAssocID="{F434F375-8515-5C4C-862D-7EA543FC8FE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DBD03B0-6F17-0640-A766-80B2797DAE22}" type="pres">
      <dgm:prSet presAssocID="{56C077B0-2B8E-594A-B5BE-052AFA460BFE}" presName="sibTrans" presStyleLbl="sibTrans2D1" presStyleIdx="7" presStyleCnt="8"/>
      <dgm:spPr/>
      <dgm:t>
        <a:bodyPr/>
        <a:lstStyle/>
        <a:p>
          <a:endParaRPr lang="es-ES_tradnl"/>
        </a:p>
      </dgm:t>
    </dgm:pt>
    <dgm:pt modelId="{85F77F63-DF38-7747-BDAD-E75DCCD91587}" type="pres">
      <dgm:prSet presAssocID="{56C077B0-2B8E-594A-B5BE-052AFA460BFE}" presName="connectorText" presStyleLbl="sibTrans2D1" presStyleIdx="7" presStyleCnt="8"/>
      <dgm:spPr/>
      <dgm:t>
        <a:bodyPr/>
        <a:lstStyle/>
        <a:p>
          <a:endParaRPr lang="es-ES_tradnl"/>
        </a:p>
      </dgm:t>
    </dgm:pt>
    <dgm:pt modelId="{1D562543-6FBF-BC44-93D1-F3DE0B217CE1}" type="pres">
      <dgm:prSet presAssocID="{A1C8FD13-9F68-AE46-95C6-6C099C996FA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AB93BF67-B6D6-8547-BD43-7EA34D9B9A64}" type="presOf" srcId="{F434F375-8515-5C4C-862D-7EA543FC8FE8}" destId="{43A2581F-76AD-9E4B-9FF6-83259F7C5349}" srcOrd="0" destOrd="0" presId="urn:microsoft.com/office/officeart/2005/8/layout/process5"/>
    <dgm:cxn modelId="{0937E9A0-79B9-EA49-8EAA-11E5D55A2A6B}" type="presOf" srcId="{08685F0F-094F-C24B-BF0E-9890A9CEA01E}" destId="{57D5797C-AB9C-5748-AFFD-7A8187FA12B8}" srcOrd="0" destOrd="0" presId="urn:microsoft.com/office/officeart/2005/8/layout/process5"/>
    <dgm:cxn modelId="{622E0A8D-1630-114A-9B94-1B124B16707E}" type="presOf" srcId="{5CEB95DD-D3D1-2E49-A43E-E0F08C3C6F02}" destId="{7A4F02B8-9724-2A4E-B714-8D781B363FA3}" srcOrd="1" destOrd="0" presId="urn:microsoft.com/office/officeart/2005/8/layout/process5"/>
    <dgm:cxn modelId="{1032072C-CA9F-0843-93C9-60ACBE5C733C}" type="presOf" srcId="{2FF33E91-AC1C-A14C-A28F-6D32B504DC94}" destId="{A399BADA-0335-204B-9A2B-06DE70076231}" srcOrd="0" destOrd="0" presId="urn:microsoft.com/office/officeart/2005/8/layout/process5"/>
    <dgm:cxn modelId="{91C8755E-4E27-0E4B-84E4-0B510C0D9019}" type="presOf" srcId="{B659F80F-07BA-C841-AFC7-EC7278283851}" destId="{42AF5C16-F83E-C44F-AECF-74C71C94337D}" srcOrd="1" destOrd="0" presId="urn:microsoft.com/office/officeart/2005/8/layout/process5"/>
    <dgm:cxn modelId="{72574715-4DDB-9544-A80A-815003996B74}" type="presOf" srcId="{56C077B0-2B8E-594A-B5BE-052AFA460BFE}" destId="{9DBD03B0-6F17-0640-A766-80B2797DAE22}" srcOrd="0" destOrd="0" presId="urn:microsoft.com/office/officeart/2005/8/layout/process5"/>
    <dgm:cxn modelId="{7A945725-F63B-B149-86D5-84364D7965A1}" type="presOf" srcId="{2FAD5DAE-5294-4644-9C51-66688DDD4D0E}" destId="{E461D95A-954F-5740-B560-9A14271D2712}" srcOrd="1" destOrd="0" presId="urn:microsoft.com/office/officeart/2005/8/layout/process5"/>
    <dgm:cxn modelId="{BC9F4CC8-187F-9147-B08F-1A668D74AA41}" type="presOf" srcId="{E672007F-2FEC-4148-A09E-2C16559C561F}" destId="{E56920DD-DBA9-CC46-BEA4-6208B14A6CC9}" srcOrd="0" destOrd="0" presId="urn:microsoft.com/office/officeart/2005/8/layout/process5"/>
    <dgm:cxn modelId="{A95CFB0E-C035-0544-9835-A951F9BC18CF}" type="presOf" srcId="{BCC78AFC-4C97-B74C-BBF3-1F86660CF28A}" destId="{4C1A7D7F-8165-624F-85E8-6049E5111625}" srcOrd="1" destOrd="0" presId="urn:microsoft.com/office/officeart/2005/8/layout/process5"/>
    <dgm:cxn modelId="{7147B1BE-3D49-2843-9AE8-66279AE27406}" type="presOf" srcId="{E194FDB1-BCD8-E249-91D1-C28D2D18F8B7}" destId="{466CFA7D-9552-644F-A2A4-25DBA40310AF}" srcOrd="1" destOrd="0" presId="urn:microsoft.com/office/officeart/2005/8/layout/process5"/>
    <dgm:cxn modelId="{CFF238D3-9131-214D-9509-6FCFDC4209A3}" srcId="{08685F0F-094F-C24B-BF0E-9890A9CEA01E}" destId="{2FF33E91-AC1C-A14C-A28F-6D32B504DC94}" srcOrd="6" destOrd="0" parTransId="{9C6AB242-2F2E-7948-9851-66B69B59CB0B}" sibTransId="{E194FDB1-BCD8-E249-91D1-C28D2D18F8B7}"/>
    <dgm:cxn modelId="{E97A60B9-D183-AC4D-A8F6-F128A2A2CF11}" type="presOf" srcId="{2FAD5DAE-5294-4644-9C51-66688DDD4D0E}" destId="{019B3176-46E4-9A4E-82A7-44134F7FD323}" srcOrd="0" destOrd="0" presId="urn:microsoft.com/office/officeart/2005/8/layout/process5"/>
    <dgm:cxn modelId="{0CF38B00-383B-1A47-B7D2-2BEB66DB8B50}" type="presOf" srcId="{BFB48FE8-E814-6046-882F-FBFB554AE385}" destId="{94578D29-4DAE-F24F-B1D7-4ACC8840AEBB}" srcOrd="0" destOrd="0" presId="urn:microsoft.com/office/officeart/2005/8/layout/process5"/>
    <dgm:cxn modelId="{22FAA090-707E-4746-A026-0FDC83C3F89C}" srcId="{08685F0F-094F-C24B-BF0E-9890A9CEA01E}" destId="{C96F9BCD-064C-9F45-8DC7-1096E47ED238}" srcOrd="0" destOrd="0" parTransId="{6E56E67F-4DB1-5C4B-A7C1-17B5E70A70A8}" sibTransId="{00A13FC8-B6D0-0F45-AF09-D171DD780027}"/>
    <dgm:cxn modelId="{056A3722-0379-F54E-9860-4298AAEC8B61}" srcId="{08685F0F-094F-C24B-BF0E-9890A9CEA01E}" destId="{A1C8FD13-9F68-AE46-95C6-6C099C996FA0}" srcOrd="8" destOrd="0" parTransId="{408EB7DB-D751-AC41-93E4-28B77393C974}" sibTransId="{EA2926AA-75E2-4947-A73F-6DAA2AB3E6F4}"/>
    <dgm:cxn modelId="{BE63D4B6-73DB-7049-9B06-969F368181D9}" type="presOf" srcId="{6C3B0CF7-7AC7-2B4C-80CA-B0D3E1A80A85}" destId="{9A6F5D39-4F39-8C42-9561-E6E2CD5EFB94}" srcOrd="0" destOrd="0" presId="urn:microsoft.com/office/officeart/2005/8/layout/process5"/>
    <dgm:cxn modelId="{CE316F81-59D1-024C-9DF9-98217C520AB5}" srcId="{08685F0F-094F-C24B-BF0E-9890A9CEA01E}" destId="{E672007F-2FEC-4148-A09E-2C16559C561F}" srcOrd="3" destOrd="0" parTransId="{7A8EAAA3-D5F4-C744-94F6-34E88B3E1385}" sibTransId="{60ECB34F-AE95-B84B-BF17-846A90007828}"/>
    <dgm:cxn modelId="{BFC8F908-0BD4-534E-8DC3-A99AF493844D}" type="presOf" srcId="{60ECB34F-AE95-B84B-BF17-846A90007828}" destId="{F0E29EF1-8E04-E84B-9ECD-CB780F994758}" srcOrd="0" destOrd="0" presId="urn:microsoft.com/office/officeart/2005/8/layout/process5"/>
    <dgm:cxn modelId="{AA8DA765-3F02-D041-BBC4-1BA3314C025E}" type="presOf" srcId="{00A13FC8-B6D0-0F45-AF09-D171DD780027}" destId="{17DE9657-8F49-2741-A058-188C48329EC3}" srcOrd="1" destOrd="0" presId="urn:microsoft.com/office/officeart/2005/8/layout/process5"/>
    <dgm:cxn modelId="{445BBA1A-A8A4-F546-8C8C-E040083E6294}" srcId="{08685F0F-094F-C24B-BF0E-9890A9CEA01E}" destId="{943B3EB5-72F5-C745-8A05-159FB5E35C36}" srcOrd="2" destOrd="0" parTransId="{90EF0071-BF64-8B46-B3C4-13C16E63C28D}" sibTransId="{2FAD5DAE-5294-4644-9C51-66688DDD4D0E}"/>
    <dgm:cxn modelId="{EE14C4B0-71AF-7B4E-8CB4-546C7C24E881}" srcId="{08685F0F-094F-C24B-BF0E-9890A9CEA01E}" destId="{F434F375-8515-5C4C-862D-7EA543FC8FE8}" srcOrd="7" destOrd="0" parTransId="{3EC90F37-6D71-C347-8525-DA0D90BA1D58}" sibTransId="{56C077B0-2B8E-594A-B5BE-052AFA460BFE}"/>
    <dgm:cxn modelId="{D385F1F9-9F73-3C42-9A72-9DE2F0701A85}" type="presOf" srcId="{5CEB95DD-D3D1-2E49-A43E-E0F08C3C6F02}" destId="{704F37EF-4CC0-2245-9EDE-E86E91E07527}" srcOrd="0" destOrd="0" presId="urn:microsoft.com/office/officeart/2005/8/layout/process5"/>
    <dgm:cxn modelId="{9D0E2290-29A5-9A4A-82E6-AEB8A63D4F56}" srcId="{08685F0F-094F-C24B-BF0E-9890A9CEA01E}" destId="{6C3B0CF7-7AC7-2B4C-80CA-B0D3E1A80A85}" srcOrd="4" destOrd="0" parTransId="{3015E4CF-3D25-ED48-A086-BF1F53D5C7E1}" sibTransId="{5CEB95DD-D3D1-2E49-A43E-E0F08C3C6F02}"/>
    <dgm:cxn modelId="{E024A0DE-8219-8B43-BCFC-82B5EE54779C}" type="presOf" srcId="{BCC78AFC-4C97-B74C-BBF3-1F86660CF28A}" destId="{8E51A70A-248E-984B-9020-2F9E2FA77B5B}" srcOrd="0" destOrd="0" presId="urn:microsoft.com/office/officeart/2005/8/layout/process5"/>
    <dgm:cxn modelId="{0F50FE05-9FE0-B641-A69B-60D387B49720}" type="presOf" srcId="{D70B412F-9143-C340-BB85-7801CF59E930}" destId="{3A3D72D0-1641-6C49-A419-AA7ACEA25D93}" srcOrd="0" destOrd="0" presId="urn:microsoft.com/office/officeart/2005/8/layout/process5"/>
    <dgm:cxn modelId="{04AC29E5-AD5F-C74B-A91E-A6E15FB59573}" srcId="{08685F0F-094F-C24B-BF0E-9890A9CEA01E}" destId="{D70B412F-9143-C340-BB85-7801CF59E930}" srcOrd="1" destOrd="0" parTransId="{79F7C08A-12FF-074A-87C6-990E0DEB3DA8}" sibTransId="{BCC78AFC-4C97-B74C-BBF3-1F86660CF28A}"/>
    <dgm:cxn modelId="{538BF0FE-42AC-7B45-90A5-2C7C82489515}" type="presOf" srcId="{60ECB34F-AE95-B84B-BF17-846A90007828}" destId="{00BB8CF4-F58F-094D-AEF0-81AE920F4BAB}" srcOrd="1" destOrd="0" presId="urn:microsoft.com/office/officeart/2005/8/layout/process5"/>
    <dgm:cxn modelId="{040B0FC8-8EAA-EC4E-8C4B-A14978EB4E1C}" type="presOf" srcId="{943B3EB5-72F5-C745-8A05-159FB5E35C36}" destId="{3DD3EBE7-5A69-7946-8D30-8729F3445175}" srcOrd="0" destOrd="0" presId="urn:microsoft.com/office/officeart/2005/8/layout/process5"/>
    <dgm:cxn modelId="{AF093B70-2719-E044-9E6B-D9B89B82D7AF}" type="presOf" srcId="{E194FDB1-BCD8-E249-91D1-C28D2D18F8B7}" destId="{47BE3529-83D1-7C41-A83F-0EFD49D95E92}" srcOrd="0" destOrd="0" presId="urn:microsoft.com/office/officeart/2005/8/layout/process5"/>
    <dgm:cxn modelId="{8CED21A2-3055-1F46-AC71-5FD9CEDC2140}" type="presOf" srcId="{56C077B0-2B8E-594A-B5BE-052AFA460BFE}" destId="{85F77F63-DF38-7747-BDAD-E75DCCD91587}" srcOrd="1" destOrd="0" presId="urn:microsoft.com/office/officeart/2005/8/layout/process5"/>
    <dgm:cxn modelId="{ADE47FC8-996F-5E41-A3B5-8DD1D949DB77}" type="presOf" srcId="{C96F9BCD-064C-9F45-8DC7-1096E47ED238}" destId="{4DBF4A54-1700-3443-9ECE-E42B73153E8C}" srcOrd="0" destOrd="0" presId="urn:microsoft.com/office/officeart/2005/8/layout/process5"/>
    <dgm:cxn modelId="{4A9B1BF0-2E4D-6446-A9BD-99C84B6A0BE0}" type="presOf" srcId="{00A13FC8-B6D0-0F45-AF09-D171DD780027}" destId="{4A9DC92A-BA97-5040-8038-14622D0BFD88}" srcOrd="0" destOrd="0" presId="urn:microsoft.com/office/officeart/2005/8/layout/process5"/>
    <dgm:cxn modelId="{87F3CB16-2DB0-EE43-B6C6-CD7FA1D577AF}" type="presOf" srcId="{B659F80F-07BA-C841-AFC7-EC7278283851}" destId="{2D18E015-3140-C04F-BD57-57F05DF4D13B}" srcOrd="0" destOrd="0" presId="urn:microsoft.com/office/officeart/2005/8/layout/process5"/>
    <dgm:cxn modelId="{DC3001F9-0BF9-E845-94DF-F1AAD1F8793E}" type="presOf" srcId="{A1C8FD13-9F68-AE46-95C6-6C099C996FA0}" destId="{1D562543-6FBF-BC44-93D1-F3DE0B217CE1}" srcOrd="0" destOrd="0" presId="urn:microsoft.com/office/officeart/2005/8/layout/process5"/>
    <dgm:cxn modelId="{28B24B1A-AA95-D74A-9725-0BD155A13B1C}" srcId="{08685F0F-094F-C24B-BF0E-9890A9CEA01E}" destId="{BFB48FE8-E814-6046-882F-FBFB554AE385}" srcOrd="5" destOrd="0" parTransId="{6708A592-9C2F-2A42-8A18-8B550DA95067}" sibTransId="{B659F80F-07BA-C841-AFC7-EC7278283851}"/>
    <dgm:cxn modelId="{F19F8BFB-E82B-5B4C-AC3A-58DC61007304}" type="presParOf" srcId="{57D5797C-AB9C-5748-AFFD-7A8187FA12B8}" destId="{4DBF4A54-1700-3443-9ECE-E42B73153E8C}" srcOrd="0" destOrd="0" presId="urn:microsoft.com/office/officeart/2005/8/layout/process5"/>
    <dgm:cxn modelId="{EAAD410E-751B-D147-8BD1-49D8832B0B4A}" type="presParOf" srcId="{57D5797C-AB9C-5748-AFFD-7A8187FA12B8}" destId="{4A9DC92A-BA97-5040-8038-14622D0BFD88}" srcOrd="1" destOrd="0" presId="urn:microsoft.com/office/officeart/2005/8/layout/process5"/>
    <dgm:cxn modelId="{9F4EA95B-EE36-2643-A941-D4D912AB5BD6}" type="presParOf" srcId="{4A9DC92A-BA97-5040-8038-14622D0BFD88}" destId="{17DE9657-8F49-2741-A058-188C48329EC3}" srcOrd="0" destOrd="0" presId="urn:microsoft.com/office/officeart/2005/8/layout/process5"/>
    <dgm:cxn modelId="{D91F827F-E1BB-4643-8317-1B8D8F759F34}" type="presParOf" srcId="{57D5797C-AB9C-5748-AFFD-7A8187FA12B8}" destId="{3A3D72D0-1641-6C49-A419-AA7ACEA25D93}" srcOrd="2" destOrd="0" presId="urn:microsoft.com/office/officeart/2005/8/layout/process5"/>
    <dgm:cxn modelId="{373A0447-60ED-9D4E-9DBB-29A10D0008F5}" type="presParOf" srcId="{57D5797C-AB9C-5748-AFFD-7A8187FA12B8}" destId="{8E51A70A-248E-984B-9020-2F9E2FA77B5B}" srcOrd="3" destOrd="0" presId="urn:microsoft.com/office/officeart/2005/8/layout/process5"/>
    <dgm:cxn modelId="{916729A2-1A3D-1F4D-8548-6EC9579AC632}" type="presParOf" srcId="{8E51A70A-248E-984B-9020-2F9E2FA77B5B}" destId="{4C1A7D7F-8165-624F-85E8-6049E5111625}" srcOrd="0" destOrd="0" presId="urn:microsoft.com/office/officeart/2005/8/layout/process5"/>
    <dgm:cxn modelId="{325ED78D-EA70-2A47-90BD-B1927C1203B4}" type="presParOf" srcId="{57D5797C-AB9C-5748-AFFD-7A8187FA12B8}" destId="{3DD3EBE7-5A69-7946-8D30-8729F3445175}" srcOrd="4" destOrd="0" presId="urn:microsoft.com/office/officeart/2005/8/layout/process5"/>
    <dgm:cxn modelId="{A05C22B5-0E13-6344-BE41-73C7D8F58A69}" type="presParOf" srcId="{57D5797C-AB9C-5748-AFFD-7A8187FA12B8}" destId="{019B3176-46E4-9A4E-82A7-44134F7FD323}" srcOrd="5" destOrd="0" presId="urn:microsoft.com/office/officeart/2005/8/layout/process5"/>
    <dgm:cxn modelId="{CF62A622-D17A-FD4F-94ED-AE2DE5BA3443}" type="presParOf" srcId="{019B3176-46E4-9A4E-82A7-44134F7FD323}" destId="{E461D95A-954F-5740-B560-9A14271D2712}" srcOrd="0" destOrd="0" presId="urn:microsoft.com/office/officeart/2005/8/layout/process5"/>
    <dgm:cxn modelId="{528EDAC4-C1F0-9F4D-9565-ABB18B3F6840}" type="presParOf" srcId="{57D5797C-AB9C-5748-AFFD-7A8187FA12B8}" destId="{E56920DD-DBA9-CC46-BEA4-6208B14A6CC9}" srcOrd="6" destOrd="0" presId="urn:microsoft.com/office/officeart/2005/8/layout/process5"/>
    <dgm:cxn modelId="{5D13D9E3-B8AE-E64E-BBC4-CA0B36EF91DC}" type="presParOf" srcId="{57D5797C-AB9C-5748-AFFD-7A8187FA12B8}" destId="{F0E29EF1-8E04-E84B-9ECD-CB780F994758}" srcOrd="7" destOrd="0" presId="urn:microsoft.com/office/officeart/2005/8/layout/process5"/>
    <dgm:cxn modelId="{08836D53-5457-4245-BEE6-535E417F1508}" type="presParOf" srcId="{F0E29EF1-8E04-E84B-9ECD-CB780F994758}" destId="{00BB8CF4-F58F-094D-AEF0-81AE920F4BAB}" srcOrd="0" destOrd="0" presId="urn:microsoft.com/office/officeart/2005/8/layout/process5"/>
    <dgm:cxn modelId="{83AF0B11-0FB3-A249-A068-308D599A19F6}" type="presParOf" srcId="{57D5797C-AB9C-5748-AFFD-7A8187FA12B8}" destId="{9A6F5D39-4F39-8C42-9561-E6E2CD5EFB94}" srcOrd="8" destOrd="0" presId="urn:microsoft.com/office/officeart/2005/8/layout/process5"/>
    <dgm:cxn modelId="{5CB8A87E-18DF-AC45-91DF-D5DAAC52748E}" type="presParOf" srcId="{57D5797C-AB9C-5748-AFFD-7A8187FA12B8}" destId="{704F37EF-4CC0-2245-9EDE-E86E91E07527}" srcOrd="9" destOrd="0" presId="urn:microsoft.com/office/officeart/2005/8/layout/process5"/>
    <dgm:cxn modelId="{7B1E3F9D-D96F-DB49-BE68-555B19FE16D3}" type="presParOf" srcId="{704F37EF-4CC0-2245-9EDE-E86E91E07527}" destId="{7A4F02B8-9724-2A4E-B714-8D781B363FA3}" srcOrd="0" destOrd="0" presId="urn:microsoft.com/office/officeart/2005/8/layout/process5"/>
    <dgm:cxn modelId="{3E2E840A-DD8D-6B4B-AD20-3580535B2530}" type="presParOf" srcId="{57D5797C-AB9C-5748-AFFD-7A8187FA12B8}" destId="{94578D29-4DAE-F24F-B1D7-4ACC8840AEBB}" srcOrd="10" destOrd="0" presId="urn:microsoft.com/office/officeart/2005/8/layout/process5"/>
    <dgm:cxn modelId="{FAA96C9B-7FCC-4442-8BCB-56FBECC3F93D}" type="presParOf" srcId="{57D5797C-AB9C-5748-AFFD-7A8187FA12B8}" destId="{2D18E015-3140-C04F-BD57-57F05DF4D13B}" srcOrd="11" destOrd="0" presId="urn:microsoft.com/office/officeart/2005/8/layout/process5"/>
    <dgm:cxn modelId="{B65BCBAC-72E2-2644-8315-365031997A41}" type="presParOf" srcId="{2D18E015-3140-C04F-BD57-57F05DF4D13B}" destId="{42AF5C16-F83E-C44F-AECF-74C71C94337D}" srcOrd="0" destOrd="0" presId="urn:microsoft.com/office/officeart/2005/8/layout/process5"/>
    <dgm:cxn modelId="{188BF6C9-4318-B648-AE3C-7E3D0473A83B}" type="presParOf" srcId="{57D5797C-AB9C-5748-AFFD-7A8187FA12B8}" destId="{A399BADA-0335-204B-9A2B-06DE70076231}" srcOrd="12" destOrd="0" presId="urn:microsoft.com/office/officeart/2005/8/layout/process5"/>
    <dgm:cxn modelId="{BD18B857-5392-8147-B5F8-4570371EA48E}" type="presParOf" srcId="{57D5797C-AB9C-5748-AFFD-7A8187FA12B8}" destId="{47BE3529-83D1-7C41-A83F-0EFD49D95E92}" srcOrd="13" destOrd="0" presId="urn:microsoft.com/office/officeart/2005/8/layout/process5"/>
    <dgm:cxn modelId="{9F9D1016-78CB-204C-B0D2-F53F688A25E4}" type="presParOf" srcId="{47BE3529-83D1-7C41-A83F-0EFD49D95E92}" destId="{466CFA7D-9552-644F-A2A4-25DBA40310AF}" srcOrd="0" destOrd="0" presId="urn:microsoft.com/office/officeart/2005/8/layout/process5"/>
    <dgm:cxn modelId="{B6773E0B-62CA-CA4E-B101-DBC06B729894}" type="presParOf" srcId="{57D5797C-AB9C-5748-AFFD-7A8187FA12B8}" destId="{43A2581F-76AD-9E4B-9FF6-83259F7C5349}" srcOrd="14" destOrd="0" presId="urn:microsoft.com/office/officeart/2005/8/layout/process5"/>
    <dgm:cxn modelId="{9ECA76CE-A3BD-B241-9598-5A2BE2851F33}" type="presParOf" srcId="{57D5797C-AB9C-5748-AFFD-7A8187FA12B8}" destId="{9DBD03B0-6F17-0640-A766-80B2797DAE22}" srcOrd="15" destOrd="0" presId="urn:microsoft.com/office/officeart/2005/8/layout/process5"/>
    <dgm:cxn modelId="{A07D3A42-E0A7-3F48-BDE4-30F2AB88FCFD}" type="presParOf" srcId="{9DBD03B0-6F17-0640-A766-80B2797DAE22}" destId="{85F77F63-DF38-7747-BDAD-E75DCCD91587}" srcOrd="0" destOrd="0" presId="urn:microsoft.com/office/officeart/2005/8/layout/process5"/>
    <dgm:cxn modelId="{F5E0A0AE-B7ED-0E4E-AA25-DDFE4FB4D832}" type="presParOf" srcId="{57D5797C-AB9C-5748-AFFD-7A8187FA12B8}" destId="{1D562543-6FBF-BC44-93D1-F3DE0B217CE1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F4A54-1700-3443-9ECE-E42B73153E8C}">
      <dsp:nvSpPr>
        <dsp:cNvPr id="0" name=""/>
        <dsp:cNvSpPr/>
      </dsp:nvSpPr>
      <dsp:spPr>
        <a:xfrm>
          <a:off x="80236" y="1717"/>
          <a:ext cx="1862770" cy="11176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smtClean="0">
              <a:solidFill>
                <a:schemeClr val="tx1"/>
              </a:solidFill>
            </a:rPr>
            <a:t>Instalar equipo</a:t>
          </a:r>
          <a:endParaRPr lang="es-ES_tradnl" sz="1700" kern="1200" dirty="0">
            <a:solidFill>
              <a:schemeClr val="tx1"/>
            </a:solidFill>
          </a:endParaRPr>
        </a:p>
      </dsp:txBody>
      <dsp:txXfrm>
        <a:off x="112971" y="34452"/>
        <a:ext cx="1797300" cy="1052192"/>
      </dsp:txXfrm>
    </dsp:sp>
    <dsp:sp modelId="{4A9DC92A-BA97-5040-8038-14622D0BFD88}">
      <dsp:nvSpPr>
        <dsp:cNvPr id="0" name=""/>
        <dsp:cNvSpPr/>
      </dsp:nvSpPr>
      <dsp:spPr>
        <a:xfrm>
          <a:off x="2106930" y="329565"/>
          <a:ext cx="394907" cy="461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>
            <a:solidFill>
              <a:schemeClr val="tx1"/>
            </a:solidFill>
          </a:endParaRPr>
        </a:p>
      </dsp:txBody>
      <dsp:txXfrm>
        <a:off x="2106930" y="421958"/>
        <a:ext cx="276435" cy="277180"/>
      </dsp:txXfrm>
    </dsp:sp>
    <dsp:sp modelId="{3A3D72D0-1641-6C49-A419-AA7ACEA25D93}">
      <dsp:nvSpPr>
        <dsp:cNvPr id="0" name=""/>
        <dsp:cNvSpPr/>
      </dsp:nvSpPr>
      <dsp:spPr>
        <a:xfrm>
          <a:off x="2688114" y="1717"/>
          <a:ext cx="1862770" cy="1117662"/>
        </a:xfrm>
        <a:prstGeom prst="roundRect">
          <a:avLst>
            <a:gd name="adj" fmla="val 10000"/>
          </a:avLst>
        </a:prstGeom>
        <a:solidFill>
          <a:schemeClr val="accent2">
            <a:hueOff val="-2025945"/>
            <a:satOff val="4167"/>
            <a:lumOff val="-319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smtClean="0">
              <a:solidFill>
                <a:schemeClr val="tx1"/>
              </a:solidFill>
            </a:rPr>
            <a:t>Llenar ¼ del matraz</a:t>
          </a:r>
          <a:endParaRPr lang="es-ES_tradnl" sz="1700" kern="1200" dirty="0">
            <a:solidFill>
              <a:schemeClr val="tx1"/>
            </a:solidFill>
          </a:endParaRPr>
        </a:p>
      </dsp:txBody>
      <dsp:txXfrm>
        <a:off x="2720849" y="34452"/>
        <a:ext cx="1797300" cy="1052192"/>
      </dsp:txXfrm>
    </dsp:sp>
    <dsp:sp modelId="{8E51A70A-248E-984B-9020-2F9E2FA77B5B}">
      <dsp:nvSpPr>
        <dsp:cNvPr id="0" name=""/>
        <dsp:cNvSpPr/>
      </dsp:nvSpPr>
      <dsp:spPr>
        <a:xfrm>
          <a:off x="4714808" y="329565"/>
          <a:ext cx="394907" cy="461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315366"/>
            <a:satOff val="4762"/>
            <a:lumOff val="-3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>
            <a:solidFill>
              <a:schemeClr val="tx1"/>
            </a:solidFill>
          </a:endParaRPr>
        </a:p>
      </dsp:txBody>
      <dsp:txXfrm>
        <a:off x="4714808" y="421958"/>
        <a:ext cx="276435" cy="277180"/>
      </dsp:txXfrm>
    </dsp:sp>
    <dsp:sp modelId="{3DD3EBE7-5A69-7946-8D30-8729F3445175}">
      <dsp:nvSpPr>
        <dsp:cNvPr id="0" name=""/>
        <dsp:cNvSpPr/>
      </dsp:nvSpPr>
      <dsp:spPr>
        <a:xfrm>
          <a:off x="5295993" y="1717"/>
          <a:ext cx="1862770" cy="1117662"/>
        </a:xfrm>
        <a:prstGeom prst="roundRect">
          <a:avLst>
            <a:gd name="adj" fmla="val 10000"/>
          </a:avLst>
        </a:prstGeom>
        <a:solidFill>
          <a:schemeClr val="accent2">
            <a:hueOff val="-4051890"/>
            <a:satOff val="8333"/>
            <a:lumOff val="-637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smtClean="0">
              <a:solidFill>
                <a:schemeClr val="tx1"/>
              </a:solidFill>
            </a:rPr>
            <a:t>Verificar fugas</a:t>
          </a:r>
          <a:endParaRPr lang="es-ES_tradnl" sz="1700" kern="1200" dirty="0">
            <a:solidFill>
              <a:schemeClr val="tx1"/>
            </a:solidFill>
          </a:endParaRPr>
        </a:p>
      </dsp:txBody>
      <dsp:txXfrm>
        <a:off x="5328728" y="34452"/>
        <a:ext cx="1797300" cy="1052192"/>
      </dsp:txXfrm>
    </dsp:sp>
    <dsp:sp modelId="{019B3176-46E4-9A4E-82A7-44134F7FD323}">
      <dsp:nvSpPr>
        <dsp:cNvPr id="0" name=""/>
        <dsp:cNvSpPr/>
      </dsp:nvSpPr>
      <dsp:spPr>
        <a:xfrm rot="5400000">
          <a:off x="6029924" y="1249773"/>
          <a:ext cx="394907" cy="461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4630732"/>
            <a:satOff val="9524"/>
            <a:lumOff val="-7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>
            <a:solidFill>
              <a:schemeClr val="tx1"/>
            </a:solidFill>
          </a:endParaRPr>
        </a:p>
      </dsp:txBody>
      <dsp:txXfrm rot="-5400000">
        <a:off x="6088788" y="1283302"/>
        <a:ext cx="277180" cy="276435"/>
      </dsp:txXfrm>
    </dsp:sp>
    <dsp:sp modelId="{E56920DD-DBA9-CC46-BEA4-6208B14A6CC9}">
      <dsp:nvSpPr>
        <dsp:cNvPr id="0" name=""/>
        <dsp:cNvSpPr/>
      </dsp:nvSpPr>
      <dsp:spPr>
        <a:xfrm>
          <a:off x="5295993" y="1864487"/>
          <a:ext cx="1862770" cy="1117662"/>
        </a:xfrm>
        <a:prstGeom prst="roundRect">
          <a:avLst>
            <a:gd name="adj" fmla="val 10000"/>
          </a:avLst>
        </a:prstGeom>
        <a:solidFill>
          <a:schemeClr val="accent2">
            <a:hueOff val="-6077835"/>
            <a:satOff val="12500"/>
            <a:lumOff val="-956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smtClean="0">
              <a:solidFill>
                <a:schemeClr val="tx1"/>
              </a:solidFill>
            </a:rPr>
            <a:t>Fijar vacío aprox 40mm Hg</a:t>
          </a:r>
          <a:endParaRPr lang="es-ES_tradnl" sz="1700" kern="1200" dirty="0">
            <a:solidFill>
              <a:schemeClr val="tx1"/>
            </a:solidFill>
          </a:endParaRPr>
        </a:p>
      </dsp:txBody>
      <dsp:txXfrm>
        <a:off x="5328728" y="1897222"/>
        <a:ext cx="1797300" cy="1052192"/>
      </dsp:txXfrm>
    </dsp:sp>
    <dsp:sp modelId="{F0E29EF1-8E04-E84B-9ECD-CB780F994758}">
      <dsp:nvSpPr>
        <dsp:cNvPr id="0" name=""/>
        <dsp:cNvSpPr/>
      </dsp:nvSpPr>
      <dsp:spPr>
        <a:xfrm rot="10800000">
          <a:off x="4737162" y="2192335"/>
          <a:ext cx="394907" cy="461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6946097"/>
            <a:satOff val="14286"/>
            <a:lumOff val="-10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>
            <a:solidFill>
              <a:schemeClr val="tx1"/>
            </a:solidFill>
          </a:endParaRPr>
        </a:p>
      </dsp:txBody>
      <dsp:txXfrm rot="10800000">
        <a:off x="4855634" y="2284728"/>
        <a:ext cx="276435" cy="277180"/>
      </dsp:txXfrm>
    </dsp:sp>
    <dsp:sp modelId="{9A6F5D39-4F39-8C42-9561-E6E2CD5EFB94}">
      <dsp:nvSpPr>
        <dsp:cNvPr id="0" name=""/>
        <dsp:cNvSpPr/>
      </dsp:nvSpPr>
      <dsp:spPr>
        <a:xfrm>
          <a:off x="2688114" y="1864487"/>
          <a:ext cx="1862770" cy="1117662"/>
        </a:xfrm>
        <a:prstGeom prst="roundRect">
          <a:avLst>
            <a:gd name="adj" fmla="val 10000"/>
          </a:avLst>
        </a:prstGeom>
        <a:solidFill>
          <a:schemeClr val="accent2">
            <a:hueOff val="-8103780"/>
            <a:satOff val="16667"/>
            <a:lumOff val="-1274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smtClean="0">
              <a:solidFill>
                <a:schemeClr val="tx1"/>
              </a:solidFill>
            </a:rPr>
            <a:t>Calentar líquido. Ebullición controlada</a:t>
          </a:r>
          <a:endParaRPr lang="es-ES_tradnl" sz="1700" kern="1200" dirty="0">
            <a:solidFill>
              <a:schemeClr val="tx1"/>
            </a:solidFill>
          </a:endParaRPr>
        </a:p>
      </dsp:txBody>
      <dsp:txXfrm>
        <a:off x="2720849" y="1897222"/>
        <a:ext cx="1797300" cy="1052192"/>
      </dsp:txXfrm>
    </dsp:sp>
    <dsp:sp modelId="{704F37EF-4CC0-2245-9EDE-E86E91E07527}">
      <dsp:nvSpPr>
        <dsp:cNvPr id="0" name=""/>
        <dsp:cNvSpPr/>
      </dsp:nvSpPr>
      <dsp:spPr>
        <a:xfrm rot="10800000">
          <a:off x="2129283" y="2192335"/>
          <a:ext cx="394907" cy="461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9261464"/>
            <a:satOff val="19048"/>
            <a:lumOff val="-14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>
            <a:solidFill>
              <a:schemeClr val="tx1"/>
            </a:solidFill>
          </a:endParaRPr>
        </a:p>
      </dsp:txBody>
      <dsp:txXfrm rot="10800000">
        <a:off x="2247755" y="2284728"/>
        <a:ext cx="276435" cy="277180"/>
      </dsp:txXfrm>
    </dsp:sp>
    <dsp:sp modelId="{94578D29-4DAE-F24F-B1D7-4ACC8840AEBB}">
      <dsp:nvSpPr>
        <dsp:cNvPr id="0" name=""/>
        <dsp:cNvSpPr/>
      </dsp:nvSpPr>
      <dsp:spPr>
        <a:xfrm>
          <a:off x="80236" y="1864487"/>
          <a:ext cx="1862770" cy="1117662"/>
        </a:xfrm>
        <a:prstGeom prst="roundRect">
          <a:avLst>
            <a:gd name="adj" fmla="val 10000"/>
          </a:avLst>
        </a:prstGeom>
        <a:solidFill>
          <a:schemeClr val="accent2">
            <a:hueOff val="-10129725"/>
            <a:satOff val="20834"/>
            <a:lumOff val="-1593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smtClean="0">
              <a:solidFill>
                <a:schemeClr val="tx1"/>
              </a:solidFill>
            </a:rPr>
            <a:t>Anotar T</a:t>
          </a:r>
          <a:r>
            <a:rPr lang="es-ES_tradnl" sz="1700" kern="1200" baseline="-25000" smtClean="0">
              <a:solidFill>
                <a:schemeClr val="tx1"/>
              </a:solidFill>
            </a:rPr>
            <a:t>eb</a:t>
          </a:r>
          <a:r>
            <a:rPr lang="es-ES_tradnl" sz="1700" kern="1200" baseline="0" smtClean="0">
              <a:solidFill>
                <a:schemeClr val="tx1"/>
              </a:solidFill>
            </a:rPr>
            <a:t> y medir Δh manómetro</a:t>
          </a:r>
          <a:endParaRPr lang="es-ES_tradnl" sz="1700" kern="1200" dirty="0">
            <a:solidFill>
              <a:schemeClr val="tx1"/>
            </a:solidFill>
          </a:endParaRPr>
        </a:p>
      </dsp:txBody>
      <dsp:txXfrm>
        <a:off x="112971" y="1897222"/>
        <a:ext cx="1797300" cy="1052192"/>
      </dsp:txXfrm>
    </dsp:sp>
    <dsp:sp modelId="{2D18E015-3140-C04F-BD57-57F05DF4D13B}">
      <dsp:nvSpPr>
        <dsp:cNvPr id="0" name=""/>
        <dsp:cNvSpPr/>
      </dsp:nvSpPr>
      <dsp:spPr>
        <a:xfrm rot="5400000">
          <a:off x="814168" y="3112543"/>
          <a:ext cx="394907" cy="461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1576830"/>
            <a:satOff val="23810"/>
            <a:lumOff val="-18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>
            <a:solidFill>
              <a:schemeClr val="tx1"/>
            </a:solidFill>
          </a:endParaRPr>
        </a:p>
      </dsp:txBody>
      <dsp:txXfrm rot="-5400000">
        <a:off x="873032" y="3146072"/>
        <a:ext cx="277180" cy="276435"/>
      </dsp:txXfrm>
    </dsp:sp>
    <dsp:sp modelId="{A399BADA-0335-204B-9A2B-06DE70076231}">
      <dsp:nvSpPr>
        <dsp:cNvPr id="0" name=""/>
        <dsp:cNvSpPr/>
      </dsp:nvSpPr>
      <dsp:spPr>
        <a:xfrm>
          <a:off x="80236" y="3727258"/>
          <a:ext cx="1862770" cy="1117662"/>
        </a:xfrm>
        <a:prstGeom prst="roundRect">
          <a:avLst>
            <a:gd name="adj" fmla="val 10000"/>
          </a:avLst>
        </a:prstGeom>
        <a:solidFill>
          <a:schemeClr val="accent2">
            <a:hueOff val="-12155671"/>
            <a:satOff val="25001"/>
            <a:lumOff val="-1912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smtClean="0">
              <a:solidFill>
                <a:schemeClr val="tx1"/>
              </a:solidFill>
            </a:rPr>
            <a:t>Modificar la presión, puede ser 5cm mayor que la anterior</a:t>
          </a:r>
          <a:endParaRPr lang="es-ES_tradnl" sz="1700" kern="1200" dirty="0">
            <a:solidFill>
              <a:schemeClr val="tx1"/>
            </a:solidFill>
          </a:endParaRPr>
        </a:p>
      </dsp:txBody>
      <dsp:txXfrm>
        <a:off x="112971" y="3759993"/>
        <a:ext cx="1797300" cy="1052192"/>
      </dsp:txXfrm>
    </dsp:sp>
    <dsp:sp modelId="{47BE3529-83D1-7C41-A83F-0EFD49D95E92}">
      <dsp:nvSpPr>
        <dsp:cNvPr id="0" name=""/>
        <dsp:cNvSpPr/>
      </dsp:nvSpPr>
      <dsp:spPr>
        <a:xfrm>
          <a:off x="2106930" y="4055105"/>
          <a:ext cx="394907" cy="461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3892195"/>
            <a:satOff val="28572"/>
            <a:lumOff val="-21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>
            <a:solidFill>
              <a:schemeClr val="tx1"/>
            </a:solidFill>
          </a:endParaRPr>
        </a:p>
      </dsp:txBody>
      <dsp:txXfrm>
        <a:off x="2106930" y="4147498"/>
        <a:ext cx="276435" cy="277180"/>
      </dsp:txXfrm>
    </dsp:sp>
    <dsp:sp modelId="{43A2581F-76AD-9E4B-9FF6-83259F7C5349}">
      <dsp:nvSpPr>
        <dsp:cNvPr id="0" name=""/>
        <dsp:cNvSpPr/>
      </dsp:nvSpPr>
      <dsp:spPr>
        <a:xfrm>
          <a:off x="2688114" y="3727258"/>
          <a:ext cx="1862770" cy="1117662"/>
        </a:xfrm>
        <a:prstGeom prst="roundRect">
          <a:avLst>
            <a:gd name="adj" fmla="val 10000"/>
          </a:avLst>
        </a:prstGeom>
        <a:solidFill>
          <a:schemeClr val="accent2">
            <a:hueOff val="-14181616"/>
            <a:satOff val="29167"/>
            <a:lumOff val="-223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smtClean="0">
              <a:solidFill>
                <a:schemeClr val="tx1"/>
              </a:solidFill>
            </a:rPr>
            <a:t>Anotar T y presión</a:t>
          </a:r>
          <a:endParaRPr lang="es-ES_tradnl" sz="1700" kern="1200" dirty="0">
            <a:solidFill>
              <a:schemeClr val="tx1"/>
            </a:solidFill>
          </a:endParaRPr>
        </a:p>
      </dsp:txBody>
      <dsp:txXfrm>
        <a:off x="2720849" y="3759993"/>
        <a:ext cx="1797300" cy="1052192"/>
      </dsp:txXfrm>
    </dsp:sp>
    <dsp:sp modelId="{9DBD03B0-6F17-0640-A766-80B2797DAE22}">
      <dsp:nvSpPr>
        <dsp:cNvPr id="0" name=""/>
        <dsp:cNvSpPr/>
      </dsp:nvSpPr>
      <dsp:spPr>
        <a:xfrm>
          <a:off x="4714808" y="4055105"/>
          <a:ext cx="394907" cy="4619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400" kern="1200">
            <a:solidFill>
              <a:schemeClr val="tx1"/>
            </a:solidFill>
          </a:endParaRPr>
        </a:p>
      </dsp:txBody>
      <dsp:txXfrm>
        <a:off x="4714808" y="4147498"/>
        <a:ext cx="276435" cy="277180"/>
      </dsp:txXfrm>
    </dsp:sp>
    <dsp:sp modelId="{1D562543-6FBF-BC44-93D1-F3DE0B217CE1}">
      <dsp:nvSpPr>
        <dsp:cNvPr id="0" name=""/>
        <dsp:cNvSpPr/>
      </dsp:nvSpPr>
      <dsp:spPr>
        <a:xfrm>
          <a:off x="5295993" y="3727258"/>
          <a:ext cx="1862770" cy="1117662"/>
        </a:xfrm>
        <a:prstGeom prst="roundRect">
          <a:avLst>
            <a:gd name="adj" fmla="val 10000"/>
          </a:avLst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700" kern="1200" smtClean="0">
              <a:solidFill>
                <a:schemeClr val="tx1"/>
              </a:solidFill>
            </a:rPr>
            <a:t>Repetir paso anterior hasta Δh=0</a:t>
          </a:r>
          <a:endParaRPr lang="es-ES_tradnl" sz="1700" kern="1200" dirty="0">
            <a:solidFill>
              <a:schemeClr val="tx1"/>
            </a:solidFill>
          </a:endParaRPr>
        </a:p>
      </dsp:txBody>
      <dsp:txXfrm>
        <a:off x="5328728" y="3759993"/>
        <a:ext cx="1797300" cy="1052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EB2EE-A09B-B84D-900D-20037EFDD3D2}" type="datetimeFigureOut">
              <a:rPr lang="es-ES_tradnl" smtClean="0"/>
              <a:t>18/11/15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9B62D-685E-0745-9C38-6040130C54B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957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  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9B62D-685E-0745-9C38-6040130C54B3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3128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c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Marcador de fech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0F53D715-F832-B54F-8145-3A6ED3D34064}" type="datetimeFigureOut">
              <a:rPr lang="es-ES_tradnl" smtClean="0"/>
              <a:pPr/>
              <a:t>18/11/15</a:t>
            </a:fld>
            <a:endParaRPr lang="en-US"/>
          </a:p>
        </p:txBody>
      </p:sp>
      <p:sp>
        <p:nvSpPr>
          <p:cNvPr id="18" name="Marcador de pie de pá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3C8C5548-FA76-7745-8139-ED93C6F00B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D715-F832-B54F-8145-3A6ED3D34064}" type="datetimeFigureOut">
              <a:rPr lang="es-ES_tradnl" smtClean="0"/>
              <a:pPr/>
              <a:t>18/11/15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5548-FA76-7745-8139-ED93C6F00B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F53D715-F832-B54F-8145-3A6ED3D34064}" type="datetimeFigureOut">
              <a:rPr lang="es-ES_tradnl" smtClean="0"/>
              <a:pPr/>
              <a:t>18/11/15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8C5548-FA76-7745-8139-ED93C6F00B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D715-F832-B54F-8145-3A6ED3D34064}" type="datetimeFigureOut">
              <a:rPr lang="es-ES_tradnl" smtClean="0"/>
              <a:pPr/>
              <a:t>18/11/15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5548-FA76-7745-8139-ED93C6F00B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53D715-F832-B54F-8145-3A6ED3D34064}" type="datetimeFigureOut">
              <a:rPr lang="es-ES_tradnl" smtClean="0"/>
              <a:pPr/>
              <a:t>18/11/15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3C8C5548-FA76-7745-8139-ED93C6F00B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D715-F832-B54F-8145-3A6ED3D34064}" type="datetimeFigureOut">
              <a:rPr lang="es-ES_tradnl" smtClean="0"/>
              <a:pPr/>
              <a:t>18/11/15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5548-FA76-7745-8139-ED93C6F00B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D715-F832-B54F-8145-3A6ED3D34064}" type="datetimeFigureOut">
              <a:rPr lang="es-ES_tradnl" smtClean="0"/>
              <a:pPr/>
              <a:t>18/11/15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5548-FA76-7745-8139-ED93C6F00B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D715-F832-B54F-8145-3A6ED3D34064}" type="datetimeFigureOut">
              <a:rPr lang="es-ES_tradnl" smtClean="0"/>
              <a:pPr/>
              <a:t>18/11/15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5548-FA76-7745-8139-ED93C6F00B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53D715-F832-B54F-8145-3A6ED3D34064}" type="datetimeFigureOut">
              <a:rPr lang="es-ES_tradnl" smtClean="0"/>
              <a:pPr/>
              <a:t>18/11/15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5548-FA76-7745-8139-ED93C6F00B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D715-F832-B54F-8145-3A6ED3D34064}" type="datetimeFigureOut">
              <a:rPr lang="es-ES_tradnl" smtClean="0"/>
              <a:pPr/>
              <a:t>18/11/15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5548-FA76-7745-8139-ED93C6F00B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á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3D715-F832-B54F-8145-3A6ED3D34064}" type="datetimeFigureOut">
              <a:rPr lang="es-ES_tradnl" smtClean="0"/>
              <a:pPr/>
              <a:t>18/11/15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C5548-FA76-7745-8139-ED93C6F00BAE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osición de imagen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Marcador de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1" name="Marcador de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27" name="Marcador de fech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0F53D715-F832-B54F-8145-3A6ED3D34064}" type="datetimeFigureOut">
              <a:rPr lang="es-ES_tradnl" smtClean="0"/>
              <a:pPr/>
              <a:t>18/11/15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3C8C5548-FA76-7745-8139-ED93C6F00BAE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DETERMINACIÓN EXPERIMENTAL DE LA PRESIÓN DE VAPOR DE UN LÍQUIDO PURO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PRÁCTICA #5</a:t>
            </a:r>
          </a:p>
          <a:p>
            <a:r>
              <a:rPr lang="en-US" dirty="0" err="1" smtClean="0"/>
              <a:t>Química</a:t>
            </a:r>
            <a:r>
              <a:rPr lang="en-US" dirty="0" smtClean="0"/>
              <a:t> </a:t>
            </a:r>
            <a:r>
              <a:rPr lang="en-US" dirty="0" err="1" smtClean="0"/>
              <a:t>Aplicada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PRESIÓN DE VAPOR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_tradnl" dirty="0" smtClean="0"/>
              <a:t>	La presión de vapor es la presión de un sistema cuando el sólido o liquido se hallan en equilibrio con su vapor. </a:t>
            </a:r>
          </a:p>
          <a:p>
            <a:pPr algn="just">
              <a:buNone/>
            </a:pPr>
            <a:r>
              <a:rPr lang="es-ES_tradnl" dirty="0" smtClean="0"/>
              <a:t>	Los vapores y los gases, tienden a ocupar el mayor volumen posible y ejercen así sobre las paredes de los recintos que los contienen, una presión también llamada fuerza elástica o tensión.</a:t>
            </a:r>
          </a:p>
          <a:p>
            <a:pPr algn="just">
              <a:buNone/>
            </a:pPr>
            <a:r>
              <a:rPr lang="es-ES_tradnl" dirty="0" smtClean="0"/>
              <a:t>	Para determinar un valor sobre esta presión  se divide la fuerza total por la superficie en contacto.</a:t>
            </a:r>
          </a:p>
          <a:p>
            <a:pPr algn="just"/>
            <a:endParaRPr lang="es-ES_tradnl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PRESIÓN DE VAPOR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/>
              <a:t>	La regla de fases establece que la presión del vapor de un líquido puro es función única de la temperatura de saturación.</a:t>
            </a:r>
          </a:p>
          <a:p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166" y="3136900"/>
            <a:ext cx="2198584" cy="656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PRESIÓN DE VAPOR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_tradnl" dirty="0" smtClean="0"/>
              <a:t>	Para calcular la presión de vapor se utiliza una ecuación empírica; por ejemplo la ecuación de Antoine o la ecuación de Clausius </a:t>
            </a:r>
            <a:r>
              <a:rPr lang="es-ES_tradnl" dirty="0" err="1" smtClean="0"/>
              <a:t>Clapeyron</a:t>
            </a:r>
            <a:r>
              <a:rPr lang="es-ES_tradnl" dirty="0" smtClean="0"/>
              <a:t>.</a:t>
            </a:r>
            <a:endParaRPr lang="es-ES_tradn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696" y="3429000"/>
            <a:ext cx="1752600" cy="8001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3766" y="4349750"/>
            <a:ext cx="4064000" cy="184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Presión de vapor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Integrando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504" y="2343150"/>
            <a:ext cx="2324100" cy="72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Presión de vapor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_tradnl" dirty="0" smtClean="0"/>
              <a:t>	Si se mide la presión de vapor de una sustancia a varias temperaturas y se grafica </a:t>
            </a:r>
            <a:r>
              <a:rPr lang="es-ES_tradnl" dirty="0" err="1" smtClean="0"/>
              <a:t>lnP</a:t>
            </a:r>
            <a:r>
              <a:rPr lang="es-ES_tradnl" baseline="30000" dirty="0" err="1" smtClean="0"/>
              <a:t>0</a:t>
            </a:r>
            <a:r>
              <a:rPr lang="es-ES_tradnl" dirty="0" smtClean="0"/>
              <a:t> </a:t>
            </a:r>
            <a:r>
              <a:rPr lang="es-ES_tradnl" dirty="0" err="1" smtClean="0"/>
              <a:t>vs</a:t>
            </a:r>
            <a:r>
              <a:rPr lang="es-ES_tradnl" dirty="0" smtClean="0"/>
              <a:t> 1/T (K), la pendiente de la curva resultante es igual a </a:t>
            </a:r>
            <a:r>
              <a:rPr lang="es-ES_tradnl" dirty="0" err="1" smtClean="0"/>
              <a:t>ΔH</a:t>
            </a:r>
            <a:r>
              <a:rPr lang="es-ES_tradnl" dirty="0" smtClean="0"/>
              <a:t>/R.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PROCEDIMIENTO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620614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Opulento.thmx</Template>
  <TotalTime>63</TotalTime>
  <Words>80</Words>
  <Application>Microsoft Macintosh PowerPoint</Application>
  <PresentationFormat>Presentación en pantalla (4:3)</PresentationFormat>
  <Paragraphs>27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Calibri</vt:lpstr>
      <vt:lpstr>Trebuchet MS</vt:lpstr>
      <vt:lpstr>Wingdings</vt:lpstr>
      <vt:lpstr>Wingdings 2</vt:lpstr>
      <vt:lpstr>Opulento</vt:lpstr>
      <vt:lpstr>DETERMINACIÓN EXPERIMENTAL DE LA PRESIÓN DE VAPOR DE UN LÍQUIDO PURO</vt:lpstr>
      <vt:lpstr>PRESIÓN DE VAPOR</vt:lpstr>
      <vt:lpstr>PRESIÓN DE VAPOR</vt:lpstr>
      <vt:lpstr>PRESIÓN DE VAPOR</vt:lpstr>
      <vt:lpstr>Presión de vapor</vt:lpstr>
      <vt:lpstr>Presión de vapor</vt:lpstr>
      <vt:lpstr>PROCEDIMIENTO</vt:lpstr>
    </vt:vector>
  </TitlesOfParts>
  <Company>Irish Insitute/ITESM-CCM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DETERMINACIÓN EXPERIMENTAL DE LA PRESIÓN DE VAPOR DE UN LÍQUIDO PURO</dc:title>
  <dc:creator>León Felipe Mota Tapia</dc:creator>
  <cp:lastModifiedBy>León Mota Tapia</cp:lastModifiedBy>
  <cp:revision>12</cp:revision>
  <dcterms:created xsi:type="dcterms:W3CDTF">2010-04-15T00:25:36Z</dcterms:created>
  <dcterms:modified xsi:type="dcterms:W3CDTF">2015-11-18T23:36:23Z</dcterms:modified>
</cp:coreProperties>
</file>