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7" r:id="rId13"/>
    <p:sldId id="272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C9B73E-C122-4840-BE3C-20D3FC5A8AA9}" type="doc">
      <dgm:prSet loTypeId="urn:microsoft.com/office/officeart/2005/8/layout/process5" loCatId="process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s-ES_tradnl"/>
        </a:p>
      </dgm:t>
    </dgm:pt>
    <dgm:pt modelId="{D6F2BA63-DE0E-5B49-9086-665486ED746F}">
      <dgm:prSet phldrT="[Texto]"/>
      <dgm:spPr/>
      <dgm:t>
        <a:bodyPr/>
        <a:lstStyle/>
        <a:p>
          <a:r>
            <a:rPr lang="es-ES_tradnl" dirty="0" smtClean="0"/>
            <a:t>Verter líquido en viscosímetro</a:t>
          </a:r>
          <a:endParaRPr lang="es-ES_tradnl" dirty="0"/>
        </a:p>
      </dgm:t>
    </dgm:pt>
    <dgm:pt modelId="{C42542DC-873E-7D41-A8B8-24061C1056A1}" type="parTrans" cxnId="{ABA630EE-46FF-A24D-8F3D-1BCF4FE0D49A}">
      <dgm:prSet/>
      <dgm:spPr/>
      <dgm:t>
        <a:bodyPr/>
        <a:lstStyle/>
        <a:p>
          <a:endParaRPr lang="es-ES_tradnl">
            <a:solidFill>
              <a:srgbClr val="000000"/>
            </a:solidFill>
          </a:endParaRPr>
        </a:p>
      </dgm:t>
    </dgm:pt>
    <dgm:pt modelId="{DA8991D3-8F54-6C4A-A903-6CEA5B439434}" type="sibTrans" cxnId="{ABA630EE-46FF-A24D-8F3D-1BCF4FE0D49A}">
      <dgm:prSet/>
      <dgm:spPr/>
      <dgm:t>
        <a:bodyPr/>
        <a:lstStyle/>
        <a:p>
          <a:endParaRPr lang="es-ES_tradnl">
            <a:solidFill>
              <a:srgbClr val="000000"/>
            </a:solidFill>
          </a:endParaRPr>
        </a:p>
      </dgm:t>
    </dgm:pt>
    <dgm:pt modelId="{C2AF7542-7C5B-D343-AD45-A14620E297EF}">
      <dgm:prSet phldrT="[Texto]"/>
      <dgm:spPr/>
      <dgm:t>
        <a:bodyPr/>
        <a:lstStyle/>
        <a:p>
          <a:r>
            <a:rPr lang="es-ES_tradnl" smtClean="0"/>
            <a:t>Subir líquido hasta marca </a:t>
          </a:r>
          <a:r>
            <a:rPr lang="es-ES_tradnl" u="sng" smtClean="0"/>
            <a:t>a</a:t>
          </a:r>
          <a:endParaRPr lang="es-ES_tradnl" dirty="0"/>
        </a:p>
      </dgm:t>
    </dgm:pt>
    <dgm:pt modelId="{55064F22-B3E0-AE46-A4AF-F048CF77372F}" type="parTrans" cxnId="{D807C406-756D-144B-90DD-2CA09235398A}">
      <dgm:prSet/>
      <dgm:spPr/>
      <dgm:t>
        <a:bodyPr/>
        <a:lstStyle/>
        <a:p>
          <a:endParaRPr lang="es-ES_tradnl">
            <a:solidFill>
              <a:srgbClr val="000000"/>
            </a:solidFill>
          </a:endParaRPr>
        </a:p>
      </dgm:t>
    </dgm:pt>
    <dgm:pt modelId="{ADF8E08E-2347-E04F-89C9-8B5FED472B01}" type="sibTrans" cxnId="{D807C406-756D-144B-90DD-2CA09235398A}">
      <dgm:prSet/>
      <dgm:spPr/>
      <dgm:t>
        <a:bodyPr/>
        <a:lstStyle/>
        <a:p>
          <a:endParaRPr lang="es-ES_tradnl">
            <a:solidFill>
              <a:srgbClr val="000000"/>
            </a:solidFill>
          </a:endParaRPr>
        </a:p>
      </dgm:t>
    </dgm:pt>
    <dgm:pt modelId="{5FFB38D9-0F48-F940-8896-8EA32EC58785}">
      <dgm:prSet phldrT="[Texto]"/>
      <dgm:spPr/>
      <dgm:t>
        <a:bodyPr/>
        <a:lstStyle/>
        <a:p>
          <a:r>
            <a:rPr lang="es-ES_tradnl" smtClean="0"/>
            <a:t>Dejar fluir líquido hasta marca </a:t>
          </a:r>
          <a:r>
            <a:rPr lang="es-ES_tradnl" u="sng" smtClean="0"/>
            <a:t>b</a:t>
          </a:r>
          <a:endParaRPr lang="es-ES_tradnl" dirty="0"/>
        </a:p>
      </dgm:t>
    </dgm:pt>
    <dgm:pt modelId="{C186B35E-B6EC-224D-A6C1-DA43AF43F034}" type="parTrans" cxnId="{EE244533-C070-4D43-AA2D-F3C0A8318CED}">
      <dgm:prSet/>
      <dgm:spPr/>
      <dgm:t>
        <a:bodyPr/>
        <a:lstStyle/>
        <a:p>
          <a:endParaRPr lang="es-ES_tradnl">
            <a:solidFill>
              <a:srgbClr val="000000"/>
            </a:solidFill>
          </a:endParaRPr>
        </a:p>
      </dgm:t>
    </dgm:pt>
    <dgm:pt modelId="{42463D9C-7A85-F749-8844-AE9651F064B5}" type="sibTrans" cxnId="{EE244533-C070-4D43-AA2D-F3C0A8318CED}">
      <dgm:prSet/>
      <dgm:spPr/>
      <dgm:t>
        <a:bodyPr/>
        <a:lstStyle/>
        <a:p>
          <a:endParaRPr lang="es-ES_tradnl">
            <a:solidFill>
              <a:srgbClr val="000000"/>
            </a:solidFill>
          </a:endParaRPr>
        </a:p>
      </dgm:t>
    </dgm:pt>
    <dgm:pt modelId="{094126EB-5CEE-9C46-9D76-2951C863299B}">
      <dgm:prSet phldrT="[Texto]"/>
      <dgm:spPr/>
      <dgm:t>
        <a:bodyPr/>
        <a:lstStyle/>
        <a:p>
          <a:r>
            <a:rPr lang="es-ES_tradnl" smtClean="0"/>
            <a:t>Medir t, T y repetir 3 veces</a:t>
          </a:r>
          <a:endParaRPr lang="es-ES_tradnl" dirty="0"/>
        </a:p>
      </dgm:t>
    </dgm:pt>
    <dgm:pt modelId="{B71DBFD4-EBAE-2D43-A337-2DF1248099A7}" type="parTrans" cxnId="{BFAB7B25-EFE1-FD4E-B0F2-A3CB5AFF8D1E}">
      <dgm:prSet/>
      <dgm:spPr/>
      <dgm:t>
        <a:bodyPr/>
        <a:lstStyle/>
        <a:p>
          <a:endParaRPr lang="es-ES_tradnl">
            <a:solidFill>
              <a:srgbClr val="000000"/>
            </a:solidFill>
          </a:endParaRPr>
        </a:p>
      </dgm:t>
    </dgm:pt>
    <dgm:pt modelId="{94BFBAFB-81CA-1444-88B7-894C9044B090}" type="sibTrans" cxnId="{BFAB7B25-EFE1-FD4E-B0F2-A3CB5AFF8D1E}">
      <dgm:prSet/>
      <dgm:spPr/>
      <dgm:t>
        <a:bodyPr/>
        <a:lstStyle/>
        <a:p>
          <a:endParaRPr lang="es-ES_tradnl">
            <a:solidFill>
              <a:srgbClr val="000000"/>
            </a:solidFill>
          </a:endParaRPr>
        </a:p>
      </dgm:t>
    </dgm:pt>
    <dgm:pt modelId="{A5575AE1-71D4-174E-AD57-E3836812FDDD}">
      <dgm:prSet phldrT="[Texto]"/>
      <dgm:spPr/>
      <dgm:t>
        <a:bodyPr/>
        <a:lstStyle/>
        <a:p>
          <a:r>
            <a:rPr lang="es-ES_tradnl" smtClean="0"/>
            <a:t>Repetir procedimiento con diferentes líquidos</a:t>
          </a:r>
          <a:endParaRPr lang="es-ES_tradnl" dirty="0"/>
        </a:p>
      </dgm:t>
    </dgm:pt>
    <dgm:pt modelId="{A36113DE-ACA8-0449-81AB-E046E9D0F62D}" type="parTrans" cxnId="{5F21E6F9-5781-AC49-A8A0-57202ACFB87C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EAB967CD-DF4F-9449-BBDD-A1851C133335}" type="sibTrans" cxnId="{5F21E6F9-5781-AC49-A8A0-57202ACFB87C}">
      <dgm:prSet/>
      <dgm:spPr/>
      <dgm:t>
        <a:bodyPr/>
        <a:lstStyle/>
        <a:p>
          <a:endParaRPr lang="es-ES">
            <a:solidFill>
              <a:srgbClr val="000000"/>
            </a:solidFill>
          </a:endParaRPr>
        </a:p>
      </dgm:t>
    </dgm:pt>
    <dgm:pt modelId="{AE0F2064-7043-8B45-AD15-91DD79A61C61}" type="pres">
      <dgm:prSet presAssocID="{ECC9B73E-C122-4840-BE3C-20D3FC5A8A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A65C03DF-278F-8D43-9E50-8202B1D8E702}" type="pres">
      <dgm:prSet presAssocID="{D6F2BA63-DE0E-5B49-9086-665486ED746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1694402-EED2-6946-93EB-5370E66FAE04}" type="pres">
      <dgm:prSet presAssocID="{DA8991D3-8F54-6C4A-A903-6CEA5B439434}" presName="sibTrans" presStyleLbl="sibTrans2D1" presStyleIdx="0" presStyleCnt="4"/>
      <dgm:spPr/>
      <dgm:t>
        <a:bodyPr/>
        <a:lstStyle/>
        <a:p>
          <a:endParaRPr lang="es-ES_tradnl"/>
        </a:p>
      </dgm:t>
    </dgm:pt>
    <dgm:pt modelId="{894F7790-D9A3-FD4B-BD7F-4BC5EB1B0332}" type="pres">
      <dgm:prSet presAssocID="{DA8991D3-8F54-6C4A-A903-6CEA5B439434}" presName="connectorText" presStyleLbl="sibTrans2D1" presStyleIdx="0" presStyleCnt="4"/>
      <dgm:spPr/>
      <dgm:t>
        <a:bodyPr/>
        <a:lstStyle/>
        <a:p>
          <a:endParaRPr lang="es-ES_tradnl"/>
        </a:p>
      </dgm:t>
    </dgm:pt>
    <dgm:pt modelId="{B9A8FFB4-3297-344C-8603-90B4D4177293}" type="pres">
      <dgm:prSet presAssocID="{C2AF7542-7C5B-D343-AD45-A14620E297E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23CF198-DD51-2E47-9BF5-A8D954819F0A}" type="pres">
      <dgm:prSet presAssocID="{ADF8E08E-2347-E04F-89C9-8B5FED472B01}" presName="sibTrans" presStyleLbl="sibTrans2D1" presStyleIdx="1" presStyleCnt="4"/>
      <dgm:spPr/>
      <dgm:t>
        <a:bodyPr/>
        <a:lstStyle/>
        <a:p>
          <a:endParaRPr lang="es-ES_tradnl"/>
        </a:p>
      </dgm:t>
    </dgm:pt>
    <dgm:pt modelId="{77F9DA41-6799-7443-8EFE-94096FC2AB87}" type="pres">
      <dgm:prSet presAssocID="{ADF8E08E-2347-E04F-89C9-8B5FED472B01}" presName="connectorText" presStyleLbl="sibTrans2D1" presStyleIdx="1" presStyleCnt="4"/>
      <dgm:spPr/>
      <dgm:t>
        <a:bodyPr/>
        <a:lstStyle/>
        <a:p>
          <a:endParaRPr lang="es-ES_tradnl"/>
        </a:p>
      </dgm:t>
    </dgm:pt>
    <dgm:pt modelId="{5130B2E0-5ED2-A44D-B6A1-78697951ED26}" type="pres">
      <dgm:prSet presAssocID="{5FFB38D9-0F48-F940-8896-8EA32EC5878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0266EF4-2710-1548-9CCA-B7D9B061E770}" type="pres">
      <dgm:prSet presAssocID="{42463D9C-7A85-F749-8844-AE9651F064B5}" presName="sibTrans" presStyleLbl="sibTrans2D1" presStyleIdx="2" presStyleCnt="4"/>
      <dgm:spPr/>
      <dgm:t>
        <a:bodyPr/>
        <a:lstStyle/>
        <a:p>
          <a:endParaRPr lang="es-ES_tradnl"/>
        </a:p>
      </dgm:t>
    </dgm:pt>
    <dgm:pt modelId="{1CA4B45B-BB57-A24B-97F4-1F6C3B0ED5AB}" type="pres">
      <dgm:prSet presAssocID="{42463D9C-7A85-F749-8844-AE9651F064B5}" presName="connectorText" presStyleLbl="sibTrans2D1" presStyleIdx="2" presStyleCnt="4"/>
      <dgm:spPr/>
      <dgm:t>
        <a:bodyPr/>
        <a:lstStyle/>
        <a:p>
          <a:endParaRPr lang="es-ES_tradnl"/>
        </a:p>
      </dgm:t>
    </dgm:pt>
    <dgm:pt modelId="{0E784AA8-4B07-8543-B978-F59976ADA5CC}" type="pres">
      <dgm:prSet presAssocID="{094126EB-5CEE-9C46-9D76-2951C863299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306A175-235A-744F-B254-A0DC3DFD71A0}" type="pres">
      <dgm:prSet presAssocID="{94BFBAFB-81CA-1444-88B7-894C9044B090}" presName="sibTrans" presStyleLbl="sibTrans2D1" presStyleIdx="3" presStyleCnt="4"/>
      <dgm:spPr/>
      <dgm:t>
        <a:bodyPr/>
        <a:lstStyle/>
        <a:p>
          <a:endParaRPr lang="es-ES_tradnl"/>
        </a:p>
      </dgm:t>
    </dgm:pt>
    <dgm:pt modelId="{52690BE7-373A-6743-8773-9C82B564A4BD}" type="pres">
      <dgm:prSet presAssocID="{94BFBAFB-81CA-1444-88B7-894C9044B090}" presName="connectorText" presStyleLbl="sibTrans2D1" presStyleIdx="3" presStyleCnt="4"/>
      <dgm:spPr/>
      <dgm:t>
        <a:bodyPr/>
        <a:lstStyle/>
        <a:p>
          <a:endParaRPr lang="es-ES_tradnl"/>
        </a:p>
      </dgm:t>
    </dgm:pt>
    <dgm:pt modelId="{D4566903-BE92-E44E-8C7B-6FD0A75A1F73}" type="pres">
      <dgm:prSet presAssocID="{A5575AE1-71D4-174E-AD57-E3836812FDD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9A38026D-8A56-C04B-B899-1F703FF89045}" type="presOf" srcId="{5FFB38D9-0F48-F940-8896-8EA32EC58785}" destId="{5130B2E0-5ED2-A44D-B6A1-78697951ED26}" srcOrd="0" destOrd="0" presId="urn:microsoft.com/office/officeart/2005/8/layout/process5"/>
    <dgm:cxn modelId="{EE244533-C070-4D43-AA2D-F3C0A8318CED}" srcId="{ECC9B73E-C122-4840-BE3C-20D3FC5A8AA9}" destId="{5FFB38D9-0F48-F940-8896-8EA32EC58785}" srcOrd="2" destOrd="0" parTransId="{C186B35E-B6EC-224D-A6C1-DA43AF43F034}" sibTransId="{42463D9C-7A85-F749-8844-AE9651F064B5}"/>
    <dgm:cxn modelId="{5BCC7596-CC53-3B4D-9F09-1FAB8E235588}" type="presOf" srcId="{94BFBAFB-81CA-1444-88B7-894C9044B090}" destId="{52690BE7-373A-6743-8773-9C82B564A4BD}" srcOrd="1" destOrd="0" presId="urn:microsoft.com/office/officeart/2005/8/layout/process5"/>
    <dgm:cxn modelId="{FBD97D3D-527F-3B47-9DF0-ABD6B60047EA}" type="presOf" srcId="{094126EB-5CEE-9C46-9D76-2951C863299B}" destId="{0E784AA8-4B07-8543-B978-F59976ADA5CC}" srcOrd="0" destOrd="0" presId="urn:microsoft.com/office/officeart/2005/8/layout/process5"/>
    <dgm:cxn modelId="{EFE2CD90-36B7-B943-9658-D3D2A219489A}" type="presOf" srcId="{DA8991D3-8F54-6C4A-A903-6CEA5B439434}" destId="{894F7790-D9A3-FD4B-BD7F-4BC5EB1B0332}" srcOrd="1" destOrd="0" presId="urn:microsoft.com/office/officeart/2005/8/layout/process5"/>
    <dgm:cxn modelId="{130AB08A-80B6-DC43-AF35-06F4EB99758B}" type="presOf" srcId="{C2AF7542-7C5B-D343-AD45-A14620E297EF}" destId="{B9A8FFB4-3297-344C-8603-90B4D4177293}" srcOrd="0" destOrd="0" presId="urn:microsoft.com/office/officeart/2005/8/layout/process5"/>
    <dgm:cxn modelId="{B02B0A71-2840-DC4F-9223-48B51FE8DCD9}" type="presOf" srcId="{DA8991D3-8F54-6C4A-A903-6CEA5B439434}" destId="{31694402-EED2-6946-93EB-5370E66FAE04}" srcOrd="0" destOrd="0" presId="urn:microsoft.com/office/officeart/2005/8/layout/process5"/>
    <dgm:cxn modelId="{D807C406-756D-144B-90DD-2CA09235398A}" srcId="{ECC9B73E-C122-4840-BE3C-20D3FC5A8AA9}" destId="{C2AF7542-7C5B-D343-AD45-A14620E297EF}" srcOrd="1" destOrd="0" parTransId="{55064F22-B3E0-AE46-A4AF-F048CF77372F}" sibTransId="{ADF8E08E-2347-E04F-89C9-8B5FED472B01}"/>
    <dgm:cxn modelId="{5F21E6F9-5781-AC49-A8A0-57202ACFB87C}" srcId="{ECC9B73E-C122-4840-BE3C-20D3FC5A8AA9}" destId="{A5575AE1-71D4-174E-AD57-E3836812FDDD}" srcOrd="4" destOrd="0" parTransId="{A36113DE-ACA8-0449-81AB-E046E9D0F62D}" sibTransId="{EAB967CD-DF4F-9449-BBDD-A1851C133335}"/>
    <dgm:cxn modelId="{BFAB7B25-EFE1-FD4E-B0F2-A3CB5AFF8D1E}" srcId="{ECC9B73E-C122-4840-BE3C-20D3FC5A8AA9}" destId="{094126EB-5CEE-9C46-9D76-2951C863299B}" srcOrd="3" destOrd="0" parTransId="{B71DBFD4-EBAE-2D43-A337-2DF1248099A7}" sibTransId="{94BFBAFB-81CA-1444-88B7-894C9044B090}"/>
    <dgm:cxn modelId="{C69F5BAE-2E46-5E4D-887B-200777086E09}" type="presOf" srcId="{ECC9B73E-C122-4840-BE3C-20D3FC5A8AA9}" destId="{AE0F2064-7043-8B45-AD15-91DD79A61C61}" srcOrd="0" destOrd="0" presId="urn:microsoft.com/office/officeart/2005/8/layout/process5"/>
    <dgm:cxn modelId="{F218ACC5-56FE-904B-B080-4CA5D17C2C80}" type="presOf" srcId="{ADF8E08E-2347-E04F-89C9-8B5FED472B01}" destId="{B23CF198-DD51-2E47-9BF5-A8D954819F0A}" srcOrd="0" destOrd="0" presId="urn:microsoft.com/office/officeart/2005/8/layout/process5"/>
    <dgm:cxn modelId="{F1FC2654-8AE6-2A4C-A855-C5A353011C8B}" type="presOf" srcId="{42463D9C-7A85-F749-8844-AE9651F064B5}" destId="{90266EF4-2710-1548-9CCA-B7D9B061E770}" srcOrd="0" destOrd="0" presId="urn:microsoft.com/office/officeart/2005/8/layout/process5"/>
    <dgm:cxn modelId="{74BFAD73-CB67-564D-AE0F-B725114A26B6}" type="presOf" srcId="{D6F2BA63-DE0E-5B49-9086-665486ED746F}" destId="{A65C03DF-278F-8D43-9E50-8202B1D8E702}" srcOrd="0" destOrd="0" presId="urn:microsoft.com/office/officeart/2005/8/layout/process5"/>
    <dgm:cxn modelId="{A98886D3-5AE5-9942-A1DB-BDCA188B3C74}" type="presOf" srcId="{94BFBAFB-81CA-1444-88B7-894C9044B090}" destId="{4306A175-235A-744F-B254-A0DC3DFD71A0}" srcOrd="0" destOrd="0" presId="urn:microsoft.com/office/officeart/2005/8/layout/process5"/>
    <dgm:cxn modelId="{ABA630EE-46FF-A24D-8F3D-1BCF4FE0D49A}" srcId="{ECC9B73E-C122-4840-BE3C-20D3FC5A8AA9}" destId="{D6F2BA63-DE0E-5B49-9086-665486ED746F}" srcOrd="0" destOrd="0" parTransId="{C42542DC-873E-7D41-A8B8-24061C1056A1}" sibTransId="{DA8991D3-8F54-6C4A-A903-6CEA5B439434}"/>
    <dgm:cxn modelId="{ED0E2365-66CE-C14B-B5EA-633130E9BA5F}" type="presOf" srcId="{42463D9C-7A85-F749-8844-AE9651F064B5}" destId="{1CA4B45B-BB57-A24B-97F4-1F6C3B0ED5AB}" srcOrd="1" destOrd="0" presId="urn:microsoft.com/office/officeart/2005/8/layout/process5"/>
    <dgm:cxn modelId="{B7CB13AC-F84C-C84A-B668-70592D2A9A29}" type="presOf" srcId="{ADF8E08E-2347-E04F-89C9-8B5FED472B01}" destId="{77F9DA41-6799-7443-8EFE-94096FC2AB87}" srcOrd="1" destOrd="0" presId="urn:microsoft.com/office/officeart/2005/8/layout/process5"/>
    <dgm:cxn modelId="{18483E70-372E-AE40-B21A-6930DDFBFBFB}" type="presOf" srcId="{A5575AE1-71D4-174E-AD57-E3836812FDDD}" destId="{D4566903-BE92-E44E-8C7B-6FD0A75A1F73}" srcOrd="0" destOrd="0" presId="urn:microsoft.com/office/officeart/2005/8/layout/process5"/>
    <dgm:cxn modelId="{203128EB-4E64-8F47-AED0-3A64DFE24278}" type="presParOf" srcId="{AE0F2064-7043-8B45-AD15-91DD79A61C61}" destId="{A65C03DF-278F-8D43-9E50-8202B1D8E702}" srcOrd="0" destOrd="0" presId="urn:microsoft.com/office/officeart/2005/8/layout/process5"/>
    <dgm:cxn modelId="{4A93C795-11C7-044F-993A-DD8C46E93EF8}" type="presParOf" srcId="{AE0F2064-7043-8B45-AD15-91DD79A61C61}" destId="{31694402-EED2-6946-93EB-5370E66FAE04}" srcOrd="1" destOrd="0" presId="urn:microsoft.com/office/officeart/2005/8/layout/process5"/>
    <dgm:cxn modelId="{0837E6B1-4B7A-7E45-8B27-E2A6C1515BD0}" type="presParOf" srcId="{31694402-EED2-6946-93EB-5370E66FAE04}" destId="{894F7790-D9A3-FD4B-BD7F-4BC5EB1B0332}" srcOrd="0" destOrd="0" presId="urn:microsoft.com/office/officeart/2005/8/layout/process5"/>
    <dgm:cxn modelId="{49835566-3B2B-3846-AC84-8EB93CE665AD}" type="presParOf" srcId="{AE0F2064-7043-8B45-AD15-91DD79A61C61}" destId="{B9A8FFB4-3297-344C-8603-90B4D4177293}" srcOrd="2" destOrd="0" presId="urn:microsoft.com/office/officeart/2005/8/layout/process5"/>
    <dgm:cxn modelId="{E0C90743-5E14-A143-B341-B4AC7DEE3C70}" type="presParOf" srcId="{AE0F2064-7043-8B45-AD15-91DD79A61C61}" destId="{B23CF198-DD51-2E47-9BF5-A8D954819F0A}" srcOrd="3" destOrd="0" presId="urn:microsoft.com/office/officeart/2005/8/layout/process5"/>
    <dgm:cxn modelId="{EC203268-CE65-EF46-A252-F047FFACCA97}" type="presParOf" srcId="{B23CF198-DD51-2E47-9BF5-A8D954819F0A}" destId="{77F9DA41-6799-7443-8EFE-94096FC2AB87}" srcOrd="0" destOrd="0" presId="urn:microsoft.com/office/officeart/2005/8/layout/process5"/>
    <dgm:cxn modelId="{D7D4BE61-16C3-B646-B6A0-2A083A61D81A}" type="presParOf" srcId="{AE0F2064-7043-8B45-AD15-91DD79A61C61}" destId="{5130B2E0-5ED2-A44D-B6A1-78697951ED26}" srcOrd="4" destOrd="0" presId="urn:microsoft.com/office/officeart/2005/8/layout/process5"/>
    <dgm:cxn modelId="{D326A665-EF1F-E141-BDBF-99AACBBB9997}" type="presParOf" srcId="{AE0F2064-7043-8B45-AD15-91DD79A61C61}" destId="{90266EF4-2710-1548-9CCA-B7D9B061E770}" srcOrd="5" destOrd="0" presId="urn:microsoft.com/office/officeart/2005/8/layout/process5"/>
    <dgm:cxn modelId="{D386A050-D87D-014C-9717-65F5FB1FCDF1}" type="presParOf" srcId="{90266EF4-2710-1548-9CCA-B7D9B061E770}" destId="{1CA4B45B-BB57-A24B-97F4-1F6C3B0ED5AB}" srcOrd="0" destOrd="0" presId="urn:microsoft.com/office/officeart/2005/8/layout/process5"/>
    <dgm:cxn modelId="{B6ABF352-A317-E54A-8478-126667BB324B}" type="presParOf" srcId="{AE0F2064-7043-8B45-AD15-91DD79A61C61}" destId="{0E784AA8-4B07-8543-B978-F59976ADA5CC}" srcOrd="6" destOrd="0" presId="urn:microsoft.com/office/officeart/2005/8/layout/process5"/>
    <dgm:cxn modelId="{2C804F03-B26B-9A40-8CB7-C7185785E38C}" type="presParOf" srcId="{AE0F2064-7043-8B45-AD15-91DD79A61C61}" destId="{4306A175-235A-744F-B254-A0DC3DFD71A0}" srcOrd="7" destOrd="0" presId="urn:microsoft.com/office/officeart/2005/8/layout/process5"/>
    <dgm:cxn modelId="{29908BB7-F62B-264C-957D-05BEE1889C9C}" type="presParOf" srcId="{4306A175-235A-744F-B254-A0DC3DFD71A0}" destId="{52690BE7-373A-6743-8773-9C82B564A4BD}" srcOrd="0" destOrd="0" presId="urn:microsoft.com/office/officeart/2005/8/layout/process5"/>
    <dgm:cxn modelId="{E02ED6FF-4580-4E42-9058-717672A456BC}" type="presParOf" srcId="{AE0F2064-7043-8B45-AD15-91DD79A61C61}" destId="{D4566903-BE92-E44E-8C7B-6FD0A75A1F73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8A2CC1-A6E8-0E40-9031-541EF15CCF68}" type="doc">
      <dgm:prSet loTypeId="urn:microsoft.com/office/officeart/2005/8/layout/process5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ES_tradnl"/>
        </a:p>
      </dgm:t>
    </dgm:pt>
    <dgm:pt modelId="{E0443700-7C56-2A44-BAC9-74033177BFFF}">
      <dgm:prSet phldrT="[Texto]"/>
      <dgm:spPr/>
      <dgm:t>
        <a:bodyPr/>
        <a:lstStyle/>
        <a:p>
          <a:r>
            <a:rPr lang="es-ES_tradnl" dirty="0" smtClean="0"/>
            <a:t>Introducir viscosímetro en vaso </a:t>
          </a:r>
          <a:r>
            <a:rPr lang="es-ES_tradnl" dirty="0" err="1" smtClean="0"/>
            <a:t>pp</a:t>
          </a:r>
          <a:r>
            <a:rPr lang="es-ES_tradnl" dirty="0" smtClean="0"/>
            <a:t> 2L</a:t>
          </a:r>
          <a:endParaRPr lang="es-ES_tradnl" dirty="0"/>
        </a:p>
      </dgm:t>
    </dgm:pt>
    <dgm:pt modelId="{94E9B38D-39C9-7344-A15C-945243777039}" type="parTrans" cxnId="{96B36043-04B6-354E-BFFB-E0D82F731B28}">
      <dgm:prSet/>
      <dgm:spPr/>
      <dgm:t>
        <a:bodyPr/>
        <a:lstStyle/>
        <a:p>
          <a:endParaRPr lang="es-ES_tradnl"/>
        </a:p>
      </dgm:t>
    </dgm:pt>
    <dgm:pt modelId="{AAFA6F01-DF72-3B46-AC3D-17322D5B037E}" type="sibTrans" cxnId="{96B36043-04B6-354E-BFFB-E0D82F731B28}">
      <dgm:prSet/>
      <dgm:spPr/>
      <dgm:t>
        <a:bodyPr/>
        <a:lstStyle/>
        <a:p>
          <a:endParaRPr lang="es-ES_tradnl"/>
        </a:p>
      </dgm:t>
    </dgm:pt>
    <dgm:pt modelId="{01F660B6-4E05-504B-B65B-5ADF65FDA087}">
      <dgm:prSet phldrT="[Texto]"/>
      <dgm:spPr/>
      <dgm:t>
        <a:bodyPr/>
        <a:lstStyle/>
        <a:p>
          <a:r>
            <a:rPr lang="es-ES_tradnl" dirty="0" smtClean="0"/>
            <a:t>Dejar que el líquido tenga la misma temperatura</a:t>
          </a:r>
          <a:endParaRPr lang="es-ES_tradnl" dirty="0"/>
        </a:p>
      </dgm:t>
    </dgm:pt>
    <dgm:pt modelId="{228D76A9-6DA3-0C4C-9A84-6FD0DE43976E}" type="parTrans" cxnId="{1CEBBF21-AA45-F644-9313-C6AE7BB4B332}">
      <dgm:prSet/>
      <dgm:spPr/>
      <dgm:t>
        <a:bodyPr/>
        <a:lstStyle/>
        <a:p>
          <a:endParaRPr lang="es-ES_tradnl"/>
        </a:p>
      </dgm:t>
    </dgm:pt>
    <dgm:pt modelId="{BE467FC7-5EE0-FE43-9FED-2F58ACDB7FB5}" type="sibTrans" cxnId="{1CEBBF21-AA45-F644-9313-C6AE7BB4B332}">
      <dgm:prSet/>
      <dgm:spPr/>
      <dgm:t>
        <a:bodyPr/>
        <a:lstStyle/>
        <a:p>
          <a:endParaRPr lang="es-ES_tradnl"/>
        </a:p>
      </dgm:t>
    </dgm:pt>
    <dgm:pt modelId="{FF76345B-D720-6C4A-9B44-D1AA4B5E09D9}">
      <dgm:prSet phldrT="[Texto]"/>
      <dgm:spPr/>
      <dgm:t>
        <a:bodyPr/>
        <a:lstStyle/>
        <a:p>
          <a:r>
            <a:rPr lang="es-ES_tradnl" dirty="0" smtClean="0"/>
            <a:t>El agua debe cubrir marca </a:t>
          </a:r>
          <a:r>
            <a:rPr lang="es-ES_tradnl" u="sng" dirty="0" smtClean="0"/>
            <a:t>a</a:t>
          </a:r>
          <a:endParaRPr lang="es-ES_tradnl" dirty="0"/>
        </a:p>
      </dgm:t>
    </dgm:pt>
    <dgm:pt modelId="{024A63CB-2842-C64C-9833-82D5D082EF72}" type="parTrans" cxnId="{4BF3383B-ECBA-534E-B76E-EDEF2C476A1A}">
      <dgm:prSet/>
      <dgm:spPr/>
      <dgm:t>
        <a:bodyPr/>
        <a:lstStyle/>
        <a:p>
          <a:endParaRPr lang="es-ES_tradnl"/>
        </a:p>
      </dgm:t>
    </dgm:pt>
    <dgm:pt modelId="{E0F2195D-50E6-5D4D-96F1-417F3FCC72FD}" type="sibTrans" cxnId="{4BF3383B-ECBA-534E-B76E-EDEF2C476A1A}">
      <dgm:prSet/>
      <dgm:spPr/>
      <dgm:t>
        <a:bodyPr/>
        <a:lstStyle/>
        <a:p>
          <a:endParaRPr lang="es-ES_tradnl"/>
        </a:p>
      </dgm:t>
    </dgm:pt>
    <dgm:pt modelId="{99F2CB96-737C-3446-B814-2ADFFB449B32}">
      <dgm:prSet phldrT="[Texto]"/>
      <dgm:spPr/>
      <dgm:t>
        <a:bodyPr/>
        <a:lstStyle/>
        <a:p>
          <a:r>
            <a:rPr lang="es-ES_tradnl" dirty="0" smtClean="0"/>
            <a:t>Realizar mismo procedimiento anterior</a:t>
          </a:r>
          <a:endParaRPr lang="es-ES_tradnl" dirty="0"/>
        </a:p>
      </dgm:t>
    </dgm:pt>
    <dgm:pt modelId="{68307049-19E3-B240-B88D-056E22FEC0A8}" type="parTrans" cxnId="{C826D2A8-0E0E-3847-B306-597DB1A7389E}">
      <dgm:prSet/>
      <dgm:spPr/>
      <dgm:t>
        <a:bodyPr/>
        <a:lstStyle/>
        <a:p>
          <a:endParaRPr lang="es-ES_tradnl"/>
        </a:p>
      </dgm:t>
    </dgm:pt>
    <dgm:pt modelId="{167179C8-04C5-7747-ACFE-04B8E41FB5E7}" type="sibTrans" cxnId="{C826D2A8-0E0E-3847-B306-597DB1A7389E}">
      <dgm:prSet/>
      <dgm:spPr/>
      <dgm:t>
        <a:bodyPr/>
        <a:lstStyle/>
        <a:p>
          <a:endParaRPr lang="es-ES_tradnl"/>
        </a:p>
      </dgm:t>
    </dgm:pt>
    <dgm:pt modelId="{376362CA-4AA4-1E41-9A9B-1C82313440E3}">
      <dgm:prSet phldrT="[Texto]"/>
      <dgm:spPr/>
      <dgm:t>
        <a:bodyPr/>
        <a:lstStyle/>
        <a:p>
          <a:r>
            <a:rPr lang="es-ES_tradnl" dirty="0" smtClean="0"/>
            <a:t>Calentar agua a temperatura indicada</a:t>
          </a:r>
          <a:endParaRPr lang="es-ES_tradnl" dirty="0"/>
        </a:p>
      </dgm:t>
    </dgm:pt>
    <dgm:pt modelId="{4A2E4927-DF38-C641-8E0C-6A01387DAE94}" type="parTrans" cxnId="{EE503465-F6E7-7C4C-AA61-4827C2777798}">
      <dgm:prSet/>
      <dgm:spPr/>
    </dgm:pt>
    <dgm:pt modelId="{2CED2407-135B-4349-90AC-AD5431983C1D}" type="sibTrans" cxnId="{EE503465-F6E7-7C4C-AA61-4827C2777798}">
      <dgm:prSet/>
      <dgm:spPr/>
      <dgm:t>
        <a:bodyPr/>
        <a:lstStyle/>
        <a:p>
          <a:endParaRPr lang="es-ES_tradnl"/>
        </a:p>
      </dgm:t>
    </dgm:pt>
    <dgm:pt modelId="{CEA6EBD5-53DD-6648-874C-5BC8E95AB6F5}" type="pres">
      <dgm:prSet presAssocID="{638A2CC1-A6E8-0E40-9031-541EF15CCF6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0C03E5F1-554D-724D-B30F-9C9AD4E2522D}" type="pres">
      <dgm:prSet presAssocID="{376362CA-4AA4-1E41-9A9B-1C82313440E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BE9ADA8-B652-3F47-B4CE-37F6DA3F7764}" type="pres">
      <dgm:prSet presAssocID="{2CED2407-135B-4349-90AC-AD5431983C1D}" presName="sibTrans" presStyleLbl="sibTrans2D1" presStyleIdx="0" presStyleCnt="4"/>
      <dgm:spPr/>
      <dgm:t>
        <a:bodyPr/>
        <a:lstStyle/>
        <a:p>
          <a:endParaRPr lang="es-ES_tradnl"/>
        </a:p>
      </dgm:t>
    </dgm:pt>
    <dgm:pt modelId="{029E58EA-B31E-4144-A166-A3D89603AE24}" type="pres">
      <dgm:prSet presAssocID="{2CED2407-135B-4349-90AC-AD5431983C1D}" presName="connectorText" presStyleLbl="sibTrans2D1" presStyleIdx="0" presStyleCnt="4"/>
      <dgm:spPr/>
      <dgm:t>
        <a:bodyPr/>
        <a:lstStyle/>
        <a:p>
          <a:endParaRPr lang="es-ES_tradnl"/>
        </a:p>
      </dgm:t>
    </dgm:pt>
    <dgm:pt modelId="{EB1BE6C3-9FB5-0041-9E46-695C4C84789A}" type="pres">
      <dgm:prSet presAssocID="{E0443700-7C56-2A44-BAC9-74033177BF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BCB11CE-F533-414C-9035-E928B6BF85D8}" type="pres">
      <dgm:prSet presAssocID="{AAFA6F01-DF72-3B46-AC3D-17322D5B037E}" presName="sibTrans" presStyleLbl="sibTrans2D1" presStyleIdx="1" presStyleCnt="4"/>
      <dgm:spPr/>
      <dgm:t>
        <a:bodyPr/>
        <a:lstStyle/>
        <a:p>
          <a:endParaRPr lang="es-ES_tradnl"/>
        </a:p>
      </dgm:t>
    </dgm:pt>
    <dgm:pt modelId="{C71754B7-4ECA-8A4A-B5C9-2DAD31313997}" type="pres">
      <dgm:prSet presAssocID="{AAFA6F01-DF72-3B46-AC3D-17322D5B037E}" presName="connectorText" presStyleLbl="sibTrans2D1" presStyleIdx="1" presStyleCnt="4"/>
      <dgm:spPr/>
      <dgm:t>
        <a:bodyPr/>
        <a:lstStyle/>
        <a:p>
          <a:endParaRPr lang="es-ES_tradnl"/>
        </a:p>
      </dgm:t>
    </dgm:pt>
    <dgm:pt modelId="{1A7D9960-509B-3440-9A6A-9BB7810D649F}" type="pres">
      <dgm:prSet presAssocID="{01F660B6-4E05-504B-B65B-5ADF65FDA08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71FFA35-7952-1C44-BEF1-0F4C90AB56C6}" type="pres">
      <dgm:prSet presAssocID="{BE467FC7-5EE0-FE43-9FED-2F58ACDB7FB5}" presName="sibTrans" presStyleLbl="sibTrans2D1" presStyleIdx="2" presStyleCnt="4"/>
      <dgm:spPr/>
      <dgm:t>
        <a:bodyPr/>
        <a:lstStyle/>
        <a:p>
          <a:endParaRPr lang="es-ES_tradnl"/>
        </a:p>
      </dgm:t>
    </dgm:pt>
    <dgm:pt modelId="{BDE79B2E-DF09-744A-BF52-60A7374847B5}" type="pres">
      <dgm:prSet presAssocID="{BE467FC7-5EE0-FE43-9FED-2F58ACDB7FB5}" presName="connectorText" presStyleLbl="sibTrans2D1" presStyleIdx="2" presStyleCnt="4"/>
      <dgm:spPr/>
      <dgm:t>
        <a:bodyPr/>
        <a:lstStyle/>
        <a:p>
          <a:endParaRPr lang="es-ES_tradnl"/>
        </a:p>
      </dgm:t>
    </dgm:pt>
    <dgm:pt modelId="{F7CAA182-5789-604F-A23A-042CC53408D4}" type="pres">
      <dgm:prSet presAssocID="{FF76345B-D720-6C4A-9B44-D1AA4B5E09D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EAEE601-640A-1545-B4B0-A09207048CC9}" type="pres">
      <dgm:prSet presAssocID="{E0F2195D-50E6-5D4D-96F1-417F3FCC72FD}" presName="sibTrans" presStyleLbl="sibTrans2D1" presStyleIdx="3" presStyleCnt="4"/>
      <dgm:spPr/>
      <dgm:t>
        <a:bodyPr/>
        <a:lstStyle/>
        <a:p>
          <a:endParaRPr lang="es-ES_tradnl"/>
        </a:p>
      </dgm:t>
    </dgm:pt>
    <dgm:pt modelId="{F76855FC-4334-494C-8177-BBDDC8EAF443}" type="pres">
      <dgm:prSet presAssocID="{E0F2195D-50E6-5D4D-96F1-417F3FCC72FD}" presName="connectorText" presStyleLbl="sibTrans2D1" presStyleIdx="3" presStyleCnt="4"/>
      <dgm:spPr/>
      <dgm:t>
        <a:bodyPr/>
        <a:lstStyle/>
        <a:p>
          <a:endParaRPr lang="es-ES_tradnl"/>
        </a:p>
      </dgm:t>
    </dgm:pt>
    <dgm:pt modelId="{AA50357A-EB4C-084B-85A2-4D567944E34F}" type="pres">
      <dgm:prSet presAssocID="{99F2CB96-737C-3446-B814-2ADFFB449B3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AE48D1C0-7C20-2045-9AEA-B939A35F3876}" type="presOf" srcId="{BE467FC7-5EE0-FE43-9FED-2F58ACDB7FB5}" destId="{171FFA35-7952-1C44-BEF1-0F4C90AB56C6}" srcOrd="0" destOrd="0" presId="urn:microsoft.com/office/officeart/2005/8/layout/process5"/>
    <dgm:cxn modelId="{EE503465-F6E7-7C4C-AA61-4827C2777798}" srcId="{638A2CC1-A6E8-0E40-9031-541EF15CCF68}" destId="{376362CA-4AA4-1E41-9A9B-1C82313440E3}" srcOrd="0" destOrd="0" parTransId="{4A2E4927-DF38-C641-8E0C-6A01387DAE94}" sibTransId="{2CED2407-135B-4349-90AC-AD5431983C1D}"/>
    <dgm:cxn modelId="{4FC2B533-67B5-374B-A30C-72DFEB55B001}" type="presOf" srcId="{E0F2195D-50E6-5D4D-96F1-417F3FCC72FD}" destId="{FEAEE601-640A-1545-B4B0-A09207048CC9}" srcOrd="0" destOrd="0" presId="urn:microsoft.com/office/officeart/2005/8/layout/process5"/>
    <dgm:cxn modelId="{730814A3-FB34-F74F-AB4F-9E01BA55A5AF}" type="presOf" srcId="{FF76345B-D720-6C4A-9B44-D1AA4B5E09D9}" destId="{F7CAA182-5789-604F-A23A-042CC53408D4}" srcOrd="0" destOrd="0" presId="urn:microsoft.com/office/officeart/2005/8/layout/process5"/>
    <dgm:cxn modelId="{E3887713-E220-2542-B97C-3C56DF22C290}" type="presOf" srcId="{638A2CC1-A6E8-0E40-9031-541EF15CCF68}" destId="{CEA6EBD5-53DD-6648-874C-5BC8E95AB6F5}" srcOrd="0" destOrd="0" presId="urn:microsoft.com/office/officeart/2005/8/layout/process5"/>
    <dgm:cxn modelId="{4BF3383B-ECBA-534E-B76E-EDEF2C476A1A}" srcId="{638A2CC1-A6E8-0E40-9031-541EF15CCF68}" destId="{FF76345B-D720-6C4A-9B44-D1AA4B5E09D9}" srcOrd="3" destOrd="0" parTransId="{024A63CB-2842-C64C-9833-82D5D082EF72}" sibTransId="{E0F2195D-50E6-5D4D-96F1-417F3FCC72FD}"/>
    <dgm:cxn modelId="{5B85F133-313F-5041-9E2E-624671784C7E}" type="presOf" srcId="{E0F2195D-50E6-5D4D-96F1-417F3FCC72FD}" destId="{F76855FC-4334-494C-8177-BBDDC8EAF443}" srcOrd="1" destOrd="0" presId="urn:microsoft.com/office/officeart/2005/8/layout/process5"/>
    <dgm:cxn modelId="{022252EB-6868-884A-80D0-AB23B672B1C9}" type="presOf" srcId="{01F660B6-4E05-504B-B65B-5ADF65FDA087}" destId="{1A7D9960-509B-3440-9A6A-9BB7810D649F}" srcOrd="0" destOrd="0" presId="urn:microsoft.com/office/officeart/2005/8/layout/process5"/>
    <dgm:cxn modelId="{C826D2A8-0E0E-3847-B306-597DB1A7389E}" srcId="{638A2CC1-A6E8-0E40-9031-541EF15CCF68}" destId="{99F2CB96-737C-3446-B814-2ADFFB449B32}" srcOrd="4" destOrd="0" parTransId="{68307049-19E3-B240-B88D-056E22FEC0A8}" sibTransId="{167179C8-04C5-7747-ACFE-04B8E41FB5E7}"/>
    <dgm:cxn modelId="{1CEBBF21-AA45-F644-9313-C6AE7BB4B332}" srcId="{638A2CC1-A6E8-0E40-9031-541EF15CCF68}" destId="{01F660B6-4E05-504B-B65B-5ADF65FDA087}" srcOrd="2" destOrd="0" parTransId="{228D76A9-6DA3-0C4C-9A84-6FD0DE43976E}" sibTransId="{BE467FC7-5EE0-FE43-9FED-2F58ACDB7FB5}"/>
    <dgm:cxn modelId="{6698D73B-EC45-3F40-859F-0833255C7EC4}" type="presOf" srcId="{2CED2407-135B-4349-90AC-AD5431983C1D}" destId="{CBE9ADA8-B652-3F47-B4CE-37F6DA3F7764}" srcOrd="0" destOrd="0" presId="urn:microsoft.com/office/officeart/2005/8/layout/process5"/>
    <dgm:cxn modelId="{FD7C23F6-3EEE-C94B-A7E5-16D52EA9F7AC}" type="presOf" srcId="{E0443700-7C56-2A44-BAC9-74033177BFFF}" destId="{EB1BE6C3-9FB5-0041-9E46-695C4C84789A}" srcOrd="0" destOrd="0" presId="urn:microsoft.com/office/officeart/2005/8/layout/process5"/>
    <dgm:cxn modelId="{5A2D3EDC-B3A0-E840-997E-D7494918302A}" type="presOf" srcId="{AAFA6F01-DF72-3B46-AC3D-17322D5B037E}" destId="{C71754B7-4ECA-8A4A-B5C9-2DAD31313997}" srcOrd="1" destOrd="0" presId="urn:microsoft.com/office/officeart/2005/8/layout/process5"/>
    <dgm:cxn modelId="{554F8465-128A-9140-B8E4-DFFCAF01123B}" type="presOf" srcId="{2CED2407-135B-4349-90AC-AD5431983C1D}" destId="{029E58EA-B31E-4144-A166-A3D89603AE24}" srcOrd="1" destOrd="0" presId="urn:microsoft.com/office/officeart/2005/8/layout/process5"/>
    <dgm:cxn modelId="{D36285DC-79EF-3649-A228-9169488BC2DB}" type="presOf" srcId="{AAFA6F01-DF72-3B46-AC3D-17322D5B037E}" destId="{DBCB11CE-F533-414C-9035-E928B6BF85D8}" srcOrd="0" destOrd="0" presId="urn:microsoft.com/office/officeart/2005/8/layout/process5"/>
    <dgm:cxn modelId="{52F4DEF5-19C6-1947-8736-43CFECBB41BE}" type="presOf" srcId="{99F2CB96-737C-3446-B814-2ADFFB449B32}" destId="{AA50357A-EB4C-084B-85A2-4D567944E34F}" srcOrd="0" destOrd="0" presId="urn:microsoft.com/office/officeart/2005/8/layout/process5"/>
    <dgm:cxn modelId="{96B36043-04B6-354E-BFFB-E0D82F731B28}" srcId="{638A2CC1-A6E8-0E40-9031-541EF15CCF68}" destId="{E0443700-7C56-2A44-BAC9-74033177BFFF}" srcOrd="1" destOrd="0" parTransId="{94E9B38D-39C9-7344-A15C-945243777039}" sibTransId="{AAFA6F01-DF72-3B46-AC3D-17322D5B037E}"/>
    <dgm:cxn modelId="{9F7541F0-1AB4-BD47-ADB6-ED29773D475A}" type="presOf" srcId="{376362CA-4AA4-1E41-9A9B-1C82313440E3}" destId="{0C03E5F1-554D-724D-B30F-9C9AD4E2522D}" srcOrd="0" destOrd="0" presId="urn:microsoft.com/office/officeart/2005/8/layout/process5"/>
    <dgm:cxn modelId="{3B6BA013-3EB5-1A44-8718-310E2260A33C}" type="presOf" srcId="{BE467FC7-5EE0-FE43-9FED-2F58ACDB7FB5}" destId="{BDE79B2E-DF09-744A-BF52-60A7374847B5}" srcOrd="1" destOrd="0" presId="urn:microsoft.com/office/officeart/2005/8/layout/process5"/>
    <dgm:cxn modelId="{62D502D6-A973-0947-8C75-85A07765F2EF}" type="presParOf" srcId="{CEA6EBD5-53DD-6648-874C-5BC8E95AB6F5}" destId="{0C03E5F1-554D-724D-B30F-9C9AD4E2522D}" srcOrd="0" destOrd="0" presId="urn:microsoft.com/office/officeart/2005/8/layout/process5"/>
    <dgm:cxn modelId="{1423D147-E1FC-DB47-B151-5F51843DC848}" type="presParOf" srcId="{CEA6EBD5-53DD-6648-874C-5BC8E95AB6F5}" destId="{CBE9ADA8-B652-3F47-B4CE-37F6DA3F7764}" srcOrd="1" destOrd="0" presId="urn:microsoft.com/office/officeart/2005/8/layout/process5"/>
    <dgm:cxn modelId="{9123DDEF-474C-9F47-8072-4E89D1C8EA8C}" type="presParOf" srcId="{CBE9ADA8-B652-3F47-B4CE-37F6DA3F7764}" destId="{029E58EA-B31E-4144-A166-A3D89603AE24}" srcOrd="0" destOrd="0" presId="urn:microsoft.com/office/officeart/2005/8/layout/process5"/>
    <dgm:cxn modelId="{6DD26178-06DA-A746-960B-945E1A394E29}" type="presParOf" srcId="{CEA6EBD5-53DD-6648-874C-5BC8E95AB6F5}" destId="{EB1BE6C3-9FB5-0041-9E46-695C4C84789A}" srcOrd="2" destOrd="0" presId="urn:microsoft.com/office/officeart/2005/8/layout/process5"/>
    <dgm:cxn modelId="{9D6A1D24-B894-9540-9609-69604C3EAFB0}" type="presParOf" srcId="{CEA6EBD5-53DD-6648-874C-5BC8E95AB6F5}" destId="{DBCB11CE-F533-414C-9035-E928B6BF85D8}" srcOrd="3" destOrd="0" presId="urn:microsoft.com/office/officeart/2005/8/layout/process5"/>
    <dgm:cxn modelId="{2E7C3ADF-2D91-6343-B703-136260739E4C}" type="presParOf" srcId="{DBCB11CE-F533-414C-9035-E928B6BF85D8}" destId="{C71754B7-4ECA-8A4A-B5C9-2DAD31313997}" srcOrd="0" destOrd="0" presId="urn:microsoft.com/office/officeart/2005/8/layout/process5"/>
    <dgm:cxn modelId="{F66EEAAB-94EF-634D-A02A-AE2BA7645A34}" type="presParOf" srcId="{CEA6EBD5-53DD-6648-874C-5BC8E95AB6F5}" destId="{1A7D9960-509B-3440-9A6A-9BB7810D649F}" srcOrd="4" destOrd="0" presId="urn:microsoft.com/office/officeart/2005/8/layout/process5"/>
    <dgm:cxn modelId="{24E3954E-B595-2641-ADB2-72FD03DEBD79}" type="presParOf" srcId="{CEA6EBD5-53DD-6648-874C-5BC8E95AB6F5}" destId="{171FFA35-7952-1C44-BEF1-0F4C90AB56C6}" srcOrd="5" destOrd="0" presId="urn:microsoft.com/office/officeart/2005/8/layout/process5"/>
    <dgm:cxn modelId="{106A36D3-5A6F-8441-B20B-22252C711436}" type="presParOf" srcId="{171FFA35-7952-1C44-BEF1-0F4C90AB56C6}" destId="{BDE79B2E-DF09-744A-BF52-60A7374847B5}" srcOrd="0" destOrd="0" presId="urn:microsoft.com/office/officeart/2005/8/layout/process5"/>
    <dgm:cxn modelId="{DAB4319B-D3E6-DB4F-A4BC-606F6D28CEA7}" type="presParOf" srcId="{CEA6EBD5-53DD-6648-874C-5BC8E95AB6F5}" destId="{F7CAA182-5789-604F-A23A-042CC53408D4}" srcOrd="6" destOrd="0" presId="urn:microsoft.com/office/officeart/2005/8/layout/process5"/>
    <dgm:cxn modelId="{9D7141BE-739F-7046-B5DF-FDA7A20E5891}" type="presParOf" srcId="{CEA6EBD5-53DD-6648-874C-5BC8E95AB6F5}" destId="{FEAEE601-640A-1545-B4B0-A09207048CC9}" srcOrd="7" destOrd="0" presId="urn:microsoft.com/office/officeart/2005/8/layout/process5"/>
    <dgm:cxn modelId="{3622C5ED-89EF-AF44-8535-1225C3851FC2}" type="presParOf" srcId="{FEAEE601-640A-1545-B4B0-A09207048CC9}" destId="{F76855FC-4334-494C-8177-BBDDC8EAF443}" srcOrd="0" destOrd="0" presId="urn:microsoft.com/office/officeart/2005/8/layout/process5"/>
    <dgm:cxn modelId="{96907991-921A-4448-B34F-E3E39DBA1BC2}" type="presParOf" srcId="{CEA6EBD5-53DD-6648-874C-5BC8E95AB6F5}" destId="{AA50357A-EB4C-084B-85A2-4D567944E34F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6AD360-BFB3-034C-8D34-31F7FA49A6A7}" type="doc">
      <dgm:prSet loTypeId="urn:microsoft.com/office/officeart/2005/8/layout/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_tradnl"/>
        </a:p>
      </dgm:t>
    </dgm:pt>
    <dgm:pt modelId="{0D737D83-0F2A-9844-B7E6-45BB84F63288}">
      <dgm:prSet phldrT="[Texto]" custT="1"/>
      <dgm:spPr/>
      <dgm:t>
        <a:bodyPr/>
        <a:lstStyle/>
        <a:p>
          <a:r>
            <a:rPr lang="es-ES_tradnl" sz="2000" smtClean="0"/>
            <a:t>Limpiar equipo</a:t>
          </a:r>
          <a:endParaRPr lang="es-ES_tradnl" sz="2000" dirty="0"/>
        </a:p>
      </dgm:t>
    </dgm:pt>
    <dgm:pt modelId="{1D56AE7E-4368-C548-B1B1-043512957CFA}" type="parTrans" cxnId="{25EA0C2C-DD36-5D45-A7FC-068FE242BD46}">
      <dgm:prSet/>
      <dgm:spPr/>
      <dgm:t>
        <a:bodyPr/>
        <a:lstStyle/>
        <a:p>
          <a:endParaRPr lang="es-ES_tradnl" sz="2000">
            <a:solidFill>
              <a:srgbClr val="000000"/>
            </a:solidFill>
          </a:endParaRPr>
        </a:p>
      </dgm:t>
    </dgm:pt>
    <dgm:pt modelId="{2503330B-49A9-C040-9E72-5BC72939731F}" type="sibTrans" cxnId="{25EA0C2C-DD36-5D45-A7FC-068FE242BD46}">
      <dgm:prSet custT="1"/>
      <dgm:spPr/>
      <dgm:t>
        <a:bodyPr/>
        <a:lstStyle/>
        <a:p>
          <a:endParaRPr lang="es-ES_tradnl" sz="2000">
            <a:solidFill>
              <a:srgbClr val="000000"/>
            </a:solidFill>
          </a:endParaRPr>
        </a:p>
      </dgm:t>
    </dgm:pt>
    <dgm:pt modelId="{F788766C-5077-A043-A2A8-8F87463B6BF8}">
      <dgm:prSet phldrT="[Texto]" custT="1"/>
      <dgm:spPr/>
      <dgm:t>
        <a:bodyPr/>
        <a:lstStyle/>
        <a:p>
          <a:r>
            <a:rPr lang="es-ES_tradnl" sz="2000" smtClean="0"/>
            <a:t>Agregar 1-2ml de líquido al tubo de ensayo</a:t>
          </a:r>
          <a:endParaRPr lang="es-ES_tradnl" sz="2000" dirty="0"/>
        </a:p>
      </dgm:t>
    </dgm:pt>
    <dgm:pt modelId="{A495979F-A8E7-094B-BEFA-09915585FF5B}" type="parTrans" cxnId="{F125824D-A49B-FA44-92E9-16A5A1576786}">
      <dgm:prSet/>
      <dgm:spPr/>
      <dgm:t>
        <a:bodyPr/>
        <a:lstStyle/>
        <a:p>
          <a:endParaRPr lang="es-ES_tradnl" sz="2000">
            <a:solidFill>
              <a:srgbClr val="000000"/>
            </a:solidFill>
          </a:endParaRPr>
        </a:p>
      </dgm:t>
    </dgm:pt>
    <dgm:pt modelId="{2B5F9C6D-4469-6A46-AEAA-5C9D6BCDE7FA}" type="sibTrans" cxnId="{F125824D-A49B-FA44-92E9-16A5A1576786}">
      <dgm:prSet custT="1"/>
      <dgm:spPr/>
      <dgm:t>
        <a:bodyPr/>
        <a:lstStyle/>
        <a:p>
          <a:endParaRPr lang="es-ES_tradnl" sz="2000">
            <a:solidFill>
              <a:srgbClr val="000000"/>
            </a:solidFill>
          </a:endParaRPr>
        </a:p>
      </dgm:t>
    </dgm:pt>
    <dgm:pt modelId="{4A31F7C0-DBEE-0441-B885-0A3AEFCFFD02}">
      <dgm:prSet phldrT="[Texto]" custT="1"/>
      <dgm:spPr/>
      <dgm:t>
        <a:bodyPr/>
        <a:lstStyle/>
        <a:p>
          <a:r>
            <a:rPr lang="es-ES_tradnl" sz="2000" smtClean="0"/>
            <a:t>Introducir tubo capilar perpendicularmente a la superficie del líquido </a:t>
          </a:r>
          <a:endParaRPr lang="es-ES_tradnl" sz="2000" dirty="0"/>
        </a:p>
      </dgm:t>
    </dgm:pt>
    <dgm:pt modelId="{53CB4142-9F52-E145-A3F3-066A17592D33}" type="parTrans" cxnId="{97C01E6A-FEDC-124E-B0D9-D2D9C01C4E5C}">
      <dgm:prSet/>
      <dgm:spPr/>
      <dgm:t>
        <a:bodyPr/>
        <a:lstStyle/>
        <a:p>
          <a:endParaRPr lang="es-ES_tradnl" sz="2000">
            <a:solidFill>
              <a:srgbClr val="000000"/>
            </a:solidFill>
          </a:endParaRPr>
        </a:p>
      </dgm:t>
    </dgm:pt>
    <dgm:pt modelId="{EF54C7C9-5349-4E43-BCD1-DAD11DEC728B}" type="sibTrans" cxnId="{97C01E6A-FEDC-124E-B0D9-D2D9C01C4E5C}">
      <dgm:prSet custT="1"/>
      <dgm:spPr/>
      <dgm:t>
        <a:bodyPr/>
        <a:lstStyle/>
        <a:p>
          <a:endParaRPr lang="es-ES_tradnl" sz="2000">
            <a:solidFill>
              <a:srgbClr val="000000"/>
            </a:solidFill>
          </a:endParaRPr>
        </a:p>
      </dgm:t>
    </dgm:pt>
    <dgm:pt modelId="{18632AFB-BE9C-704F-A6D4-75C3B4382162}">
      <dgm:prSet phldrT="[Texto]" custT="1"/>
      <dgm:spPr/>
      <dgm:t>
        <a:bodyPr/>
        <a:lstStyle/>
        <a:p>
          <a:r>
            <a:rPr lang="es-ES_tradnl" sz="2000" smtClean="0"/>
            <a:t>Medir h entre el líquido y el capilar</a:t>
          </a:r>
          <a:endParaRPr lang="es-ES_tradnl" sz="2000" dirty="0"/>
        </a:p>
      </dgm:t>
    </dgm:pt>
    <dgm:pt modelId="{E1D906FE-3D1B-B74D-9588-C0B2A14B3717}" type="parTrans" cxnId="{8321CC0A-267D-7A41-AA51-41A0092ABB50}">
      <dgm:prSet/>
      <dgm:spPr/>
      <dgm:t>
        <a:bodyPr/>
        <a:lstStyle/>
        <a:p>
          <a:endParaRPr lang="es-ES_tradnl" sz="2000">
            <a:solidFill>
              <a:srgbClr val="000000"/>
            </a:solidFill>
          </a:endParaRPr>
        </a:p>
      </dgm:t>
    </dgm:pt>
    <dgm:pt modelId="{9A91D786-224E-4340-A315-3B1DB8445C7B}" type="sibTrans" cxnId="{8321CC0A-267D-7A41-AA51-41A0092ABB50}">
      <dgm:prSet custT="1"/>
      <dgm:spPr/>
      <dgm:t>
        <a:bodyPr/>
        <a:lstStyle/>
        <a:p>
          <a:endParaRPr lang="es-ES_tradnl" sz="2000">
            <a:solidFill>
              <a:srgbClr val="000000"/>
            </a:solidFill>
          </a:endParaRPr>
        </a:p>
      </dgm:t>
    </dgm:pt>
    <dgm:pt modelId="{5339DC42-C397-184B-A7A8-970DBBFCBE0F}">
      <dgm:prSet phldrT="[Texto]" custT="1"/>
      <dgm:spPr/>
      <dgm:t>
        <a:bodyPr/>
        <a:lstStyle/>
        <a:p>
          <a:r>
            <a:rPr lang="es-ES_tradnl" sz="2000" smtClean="0"/>
            <a:t>Repetir con otros líquidos.</a:t>
          </a:r>
          <a:endParaRPr lang="es-ES_tradnl" sz="2000" dirty="0"/>
        </a:p>
      </dgm:t>
    </dgm:pt>
    <dgm:pt modelId="{DE4FAA36-799E-CD4C-A07B-E37F949F5A78}" type="parTrans" cxnId="{7A05735F-3B12-A441-B84F-981D91B4B400}">
      <dgm:prSet/>
      <dgm:spPr/>
      <dgm:t>
        <a:bodyPr/>
        <a:lstStyle/>
        <a:p>
          <a:endParaRPr lang="es-ES_tradnl" sz="2000">
            <a:solidFill>
              <a:srgbClr val="000000"/>
            </a:solidFill>
          </a:endParaRPr>
        </a:p>
      </dgm:t>
    </dgm:pt>
    <dgm:pt modelId="{FC22D1EF-DF6C-A74F-84EF-838D127E7F12}" type="sibTrans" cxnId="{7A05735F-3B12-A441-B84F-981D91B4B400}">
      <dgm:prSet/>
      <dgm:spPr/>
      <dgm:t>
        <a:bodyPr/>
        <a:lstStyle/>
        <a:p>
          <a:endParaRPr lang="es-ES_tradnl" sz="2000">
            <a:solidFill>
              <a:srgbClr val="000000"/>
            </a:solidFill>
          </a:endParaRPr>
        </a:p>
      </dgm:t>
    </dgm:pt>
    <dgm:pt modelId="{EA8C2CC9-0D3B-DA4B-AEC7-B062D166B90A}" type="pres">
      <dgm:prSet presAssocID="{D36AD360-BFB3-034C-8D34-31F7FA49A6A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E3F7D23A-0BB9-DB40-BAC0-CAD8E103CB41}" type="pres">
      <dgm:prSet presAssocID="{0D737D83-0F2A-9844-B7E6-45BB84F632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E02ABA3-4506-C54E-8103-77B37F7C9A78}" type="pres">
      <dgm:prSet presAssocID="{2503330B-49A9-C040-9E72-5BC72939731F}" presName="sibTrans" presStyleLbl="sibTrans2D1" presStyleIdx="0" presStyleCnt="4"/>
      <dgm:spPr/>
      <dgm:t>
        <a:bodyPr/>
        <a:lstStyle/>
        <a:p>
          <a:endParaRPr lang="es-ES_tradnl"/>
        </a:p>
      </dgm:t>
    </dgm:pt>
    <dgm:pt modelId="{E6EEAFDF-D3FA-1947-BF89-5C5DAF9494A9}" type="pres">
      <dgm:prSet presAssocID="{2503330B-49A9-C040-9E72-5BC72939731F}" presName="connectorText" presStyleLbl="sibTrans2D1" presStyleIdx="0" presStyleCnt="4"/>
      <dgm:spPr/>
      <dgm:t>
        <a:bodyPr/>
        <a:lstStyle/>
        <a:p>
          <a:endParaRPr lang="es-ES_tradnl"/>
        </a:p>
      </dgm:t>
    </dgm:pt>
    <dgm:pt modelId="{82D5C554-0B66-BC49-BE2F-655E7E7CEB1C}" type="pres">
      <dgm:prSet presAssocID="{F788766C-5077-A043-A2A8-8F87463B6BF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7848D48-78E5-434F-B892-B2626D5A3AAC}" type="pres">
      <dgm:prSet presAssocID="{2B5F9C6D-4469-6A46-AEAA-5C9D6BCDE7FA}" presName="sibTrans" presStyleLbl="sibTrans2D1" presStyleIdx="1" presStyleCnt="4"/>
      <dgm:spPr/>
      <dgm:t>
        <a:bodyPr/>
        <a:lstStyle/>
        <a:p>
          <a:endParaRPr lang="es-ES_tradnl"/>
        </a:p>
      </dgm:t>
    </dgm:pt>
    <dgm:pt modelId="{0BEB6EB2-1310-3D4B-B893-938F274DDC63}" type="pres">
      <dgm:prSet presAssocID="{2B5F9C6D-4469-6A46-AEAA-5C9D6BCDE7FA}" presName="connectorText" presStyleLbl="sibTrans2D1" presStyleIdx="1" presStyleCnt="4"/>
      <dgm:spPr/>
      <dgm:t>
        <a:bodyPr/>
        <a:lstStyle/>
        <a:p>
          <a:endParaRPr lang="es-ES_tradnl"/>
        </a:p>
      </dgm:t>
    </dgm:pt>
    <dgm:pt modelId="{29080E28-C053-6D41-9482-2B4DB70B46FD}" type="pres">
      <dgm:prSet presAssocID="{4A31F7C0-DBEE-0441-B885-0A3AEFCFFD02}" presName="node" presStyleLbl="node1" presStyleIdx="2" presStyleCnt="5" custScaleX="11509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8A89E4D-5D8D-B140-8200-F3CA51630EA7}" type="pres">
      <dgm:prSet presAssocID="{EF54C7C9-5349-4E43-BCD1-DAD11DEC728B}" presName="sibTrans" presStyleLbl="sibTrans2D1" presStyleIdx="2" presStyleCnt="4"/>
      <dgm:spPr/>
      <dgm:t>
        <a:bodyPr/>
        <a:lstStyle/>
        <a:p>
          <a:endParaRPr lang="es-ES_tradnl"/>
        </a:p>
      </dgm:t>
    </dgm:pt>
    <dgm:pt modelId="{D7060EBA-F110-9E41-8947-C1872AABE982}" type="pres">
      <dgm:prSet presAssocID="{EF54C7C9-5349-4E43-BCD1-DAD11DEC728B}" presName="connectorText" presStyleLbl="sibTrans2D1" presStyleIdx="2" presStyleCnt="4"/>
      <dgm:spPr/>
      <dgm:t>
        <a:bodyPr/>
        <a:lstStyle/>
        <a:p>
          <a:endParaRPr lang="es-ES_tradnl"/>
        </a:p>
      </dgm:t>
    </dgm:pt>
    <dgm:pt modelId="{4F6BB80F-A116-5245-9EE4-BCA9920046A4}" type="pres">
      <dgm:prSet presAssocID="{18632AFB-BE9C-704F-A6D4-75C3B4382162}" presName="node" presStyleLbl="node1" presStyleIdx="3" presStyleCnt="5" custLinFactNeighborX="-567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E57A02F-13BD-4348-86BB-386FF172CFAF}" type="pres">
      <dgm:prSet presAssocID="{9A91D786-224E-4340-A315-3B1DB8445C7B}" presName="sibTrans" presStyleLbl="sibTrans2D1" presStyleIdx="3" presStyleCnt="4"/>
      <dgm:spPr/>
      <dgm:t>
        <a:bodyPr/>
        <a:lstStyle/>
        <a:p>
          <a:endParaRPr lang="es-ES_tradnl"/>
        </a:p>
      </dgm:t>
    </dgm:pt>
    <dgm:pt modelId="{BEF74E24-9937-B845-A371-B7823392116F}" type="pres">
      <dgm:prSet presAssocID="{9A91D786-224E-4340-A315-3B1DB8445C7B}" presName="connectorText" presStyleLbl="sibTrans2D1" presStyleIdx="3" presStyleCnt="4"/>
      <dgm:spPr/>
      <dgm:t>
        <a:bodyPr/>
        <a:lstStyle/>
        <a:p>
          <a:endParaRPr lang="es-ES_tradnl"/>
        </a:p>
      </dgm:t>
    </dgm:pt>
    <dgm:pt modelId="{2A4761EE-4CB0-5048-98A9-3A178CF21443}" type="pres">
      <dgm:prSet presAssocID="{5339DC42-C397-184B-A7A8-970DBBFCBE0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7239144F-6683-5B49-ACB8-06ADF7ADA290}" type="presOf" srcId="{9A91D786-224E-4340-A315-3B1DB8445C7B}" destId="{1E57A02F-13BD-4348-86BB-386FF172CFAF}" srcOrd="0" destOrd="0" presId="urn:microsoft.com/office/officeart/2005/8/layout/process5"/>
    <dgm:cxn modelId="{4172994B-B9B9-9B40-A3D4-51A730A28E9F}" type="presOf" srcId="{D36AD360-BFB3-034C-8D34-31F7FA49A6A7}" destId="{EA8C2CC9-0D3B-DA4B-AEC7-B062D166B90A}" srcOrd="0" destOrd="0" presId="urn:microsoft.com/office/officeart/2005/8/layout/process5"/>
    <dgm:cxn modelId="{87C3D023-77C8-1948-93AD-B5535E659865}" type="presOf" srcId="{2503330B-49A9-C040-9E72-5BC72939731F}" destId="{7E02ABA3-4506-C54E-8103-77B37F7C9A78}" srcOrd="0" destOrd="0" presId="urn:microsoft.com/office/officeart/2005/8/layout/process5"/>
    <dgm:cxn modelId="{05433E4E-7A35-4444-BF6D-0C9D10949905}" type="presOf" srcId="{EF54C7C9-5349-4E43-BCD1-DAD11DEC728B}" destId="{28A89E4D-5D8D-B140-8200-F3CA51630EA7}" srcOrd="0" destOrd="0" presId="urn:microsoft.com/office/officeart/2005/8/layout/process5"/>
    <dgm:cxn modelId="{999AF4F8-83A9-6E4F-AE5F-8B8975CFBE7F}" type="presOf" srcId="{2B5F9C6D-4469-6A46-AEAA-5C9D6BCDE7FA}" destId="{67848D48-78E5-434F-B892-B2626D5A3AAC}" srcOrd="0" destOrd="0" presId="urn:microsoft.com/office/officeart/2005/8/layout/process5"/>
    <dgm:cxn modelId="{F125824D-A49B-FA44-92E9-16A5A1576786}" srcId="{D36AD360-BFB3-034C-8D34-31F7FA49A6A7}" destId="{F788766C-5077-A043-A2A8-8F87463B6BF8}" srcOrd="1" destOrd="0" parTransId="{A495979F-A8E7-094B-BEFA-09915585FF5B}" sibTransId="{2B5F9C6D-4469-6A46-AEAA-5C9D6BCDE7FA}"/>
    <dgm:cxn modelId="{25EA0C2C-DD36-5D45-A7FC-068FE242BD46}" srcId="{D36AD360-BFB3-034C-8D34-31F7FA49A6A7}" destId="{0D737D83-0F2A-9844-B7E6-45BB84F63288}" srcOrd="0" destOrd="0" parTransId="{1D56AE7E-4368-C548-B1B1-043512957CFA}" sibTransId="{2503330B-49A9-C040-9E72-5BC72939731F}"/>
    <dgm:cxn modelId="{882F204D-2B62-704C-8573-664A1DF102B0}" type="presOf" srcId="{4A31F7C0-DBEE-0441-B885-0A3AEFCFFD02}" destId="{29080E28-C053-6D41-9482-2B4DB70B46FD}" srcOrd="0" destOrd="0" presId="urn:microsoft.com/office/officeart/2005/8/layout/process5"/>
    <dgm:cxn modelId="{8321CC0A-267D-7A41-AA51-41A0092ABB50}" srcId="{D36AD360-BFB3-034C-8D34-31F7FA49A6A7}" destId="{18632AFB-BE9C-704F-A6D4-75C3B4382162}" srcOrd="3" destOrd="0" parTransId="{E1D906FE-3D1B-B74D-9588-C0B2A14B3717}" sibTransId="{9A91D786-224E-4340-A315-3B1DB8445C7B}"/>
    <dgm:cxn modelId="{6EAF7D6A-99EB-CB48-82E7-A75F950C8700}" type="presOf" srcId="{F788766C-5077-A043-A2A8-8F87463B6BF8}" destId="{82D5C554-0B66-BC49-BE2F-655E7E7CEB1C}" srcOrd="0" destOrd="0" presId="urn:microsoft.com/office/officeart/2005/8/layout/process5"/>
    <dgm:cxn modelId="{43E6F0A4-1D80-024D-B556-0E35F952BD1C}" type="presOf" srcId="{2B5F9C6D-4469-6A46-AEAA-5C9D6BCDE7FA}" destId="{0BEB6EB2-1310-3D4B-B893-938F274DDC63}" srcOrd="1" destOrd="0" presId="urn:microsoft.com/office/officeart/2005/8/layout/process5"/>
    <dgm:cxn modelId="{2C121E97-CCBA-BD4D-86AA-825190D2B801}" type="presOf" srcId="{18632AFB-BE9C-704F-A6D4-75C3B4382162}" destId="{4F6BB80F-A116-5245-9EE4-BCA9920046A4}" srcOrd="0" destOrd="0" presId="urn:microsoft.com/office/officeart/2005/8/layout/process5"/>
    <dgm:cxn modelId="{7A05735F-3B12-A441-B84F-981D91B4B400}" srcId="{D36AD360-BFB3-034C-8D34-31F7FA49A6A7}" destId="{5339DC42-C397-184B-A7A8-970DBBFCBE0F}" srcOrd="4" destOrd="0" parTransId="{DE4FAA36-799E-CD4C-A07B-E37F949F5A78}" sibTransId="{FC22D1EF-DF6C-A74F-84EF-838D127E7F12}"/>
    <dgm:cxn modelId="{42ABCDF1-2867-0D44-92F5-B45F89884A10}" type="presOf" srcId="{5339DC42-C397-184B-A7A8-970DBBFCBE0F}" destId="{2A4761EE-4CB0-5048-98A9-3A178CF21443}" srcOrd="0" destOrd="0" presId="urn:microsoft.com/office/officeart/2005/8/layout/process5"/>
    <dgm:cxn modelId="{938BEF0E-AA56-8849-81AC-7C4F139E3028}" type="presOf" srcId="{EF54C7C9-5349-4E43-BCD1-DAD11DEC728B}" destId="{D7060EBA-F110-9E41-8947-C1872AABE982}" srcOrd="1" destOrd="0" presId="urn:microsoft.com/office/officeart/2005/8/layout/process5"/>
    <dgm:cxn modelId="{97C01E6A-FEDC-124E-B0D9-D2D9C01C4E5C}" srcId="{D36AD360-BFB3-034C-8D34-31F7FA49A6A7}" destId="{4A31F7C0-DBEE-0441-B885-0A3AEFCFFD02}" srcOrd="2" destOrd="0" parTransId="{53CB4142-9F52-E145-A3F3-066A17592D33}" sibTransId="{EF54C7C9-5349-4E43-BCD1-DAD11DEC728B}"/>
    <dgm:cxn modelId="{4321E884-F872-CF47-BF42-C55B71060E75}" type="presOf" srcId="{0D737D83-0F2A-9844-B7E6-45BB84F63288}" destId="{E3F7D23A-0BB9-DB40-BAC0-CAD8E103CB41}" srcOrd="0" destOrd="0" presId="urn:microsoft.com/office/officeart/2005/8/layout/process5"/>
    <dgm:cxn modelId="{70B93251-B307-C843-B623-9F83C61EDEFA}" type="presOf" srcId="{2503330B-49A9-C040-9E72-5BC72939731F}" destId="{E6EEAFDF-D3FA-1947-BF89-5C5DAF9494A9}" srcOrd="1" destOrd="0" presId="urn:microsoft.com/office/officeart/2005/8/layout/process5"/>
    <dgm:cxn modelId="{8D99EF2D-6932-2A40-B275-028AD1CD044A}" type="presOf" srcId="{9A91D786-224E-4340-A315-3B1DB8445C7B}" destId="{BEF74E24-9937-B845-A371-B7823392116F}" srcOrd="1" destOrd="0" presId="urn:microsoft.com/office/officeart/2005/8/layout/process5"/>
    <dgm:cxn modelId="{841FAEEB-4630-7840-9338-5218CCC67CED}" type="presParOf" srcId="{EA8C2CC9-0D3B-DA4B-AEC7-B062D166B90A}" destId="{E3F7D23A-0BB9-DB40-BAC0-CAD8E103CB41}" srcOrd="0" destOrd="0" presId="urn:microsoft.com/office/officeart/2005/8/layout/process5"/>
    <dgm:cxn modelId="{C0301DA0-089C-C147-946E-D25B66811721}" type="presParOf" srcId="{EA8C2CC9-0D3B-DA4B-AEC7-B062D166B90A}" destId="{7E02ABA3-4506-C54E-8103-77B37F7C9A78}" srcOrd="1" destOrd="0" presId="urn:microsoft.com/office/officeart/2005/8/layout/process5"/>
    <dgm:cxn modelId="{4BABD951-BDAB-A543-B992-4BB94E4C0218}" type="presParOf" srcId="{7E02ABA3-4506-C54E-8103-77B37F7C9A78}" destId="{E6EEAFDF-D3FA-1947-BF89-5C5DAF9494A9}" srcOrd="0" destOrd="0" presId="urn:microsoft.com/office/officeart/2005/8/layout/process5"/>
    <dgm:cxn modelId="{84B48D1D-59ED-F947-8670-A0FD70035A36}" type="presParOf" srcId="{EA8C2CC9-0D3B-DA4B-AEC7-B062D166B90A}" destId="{82D5C554-0B66-BC49-BE2F-655E7E7CEB1C}" srcOrd="2" destOrd="0" presId="urn:microsoft.com/office/officeart/2005/8/layout/process5"/>
    <dgm:cxn modelId="{8C98B049-5F41-1649-B4A9-7AD3C9FDE465}" type="presParOf" srcId="{EA8C2CC9-0D3B-DA4B-AEC7-B062D166B90A}" destId="{67848D48-78E5-434F-B892-B2626D5A3AAC}" srcOrd="3" destOrd="0" presId="urn:microsoft.com/office/officeart/2005/8/layout/process5"/>
    <dgm:cxn modelId="{EEB0FD8B-763B-BB4C-8599-D66A40739712}" type="presParOf" srcId="{67848D48-78E5-434F-B892-B2626D5A3AAC}" destId="{0BEB6EB2-1310-3D4B-B893-938F274DDC63}" srcOrd="0" destOrd="0" presId="urn:microsoft.com/office/officeart/2005/8/layout/process5"/>
    <dgm:cxn modelId="{86A3788F-D786-1F4D-B369-E351A295CDA7}" type="presParOf" srcId="{EA8C2CC9-0D3B-DA4B-AEC7-B062D166B90A}" destId="{29080E28-C053-6D41-9482-2B4DB70B46FD}" srcOrd="4" destOrd="0" presId="urn:microsoft.com/office/officeart/2005/8/layout/process5"/>
    <dgm:cxn modelId="{D15BE768-A922-7A48-B313-BC25AC492C87}" type="presParOf" srcId="{EA8C2CC9-0D3B-DA4B-AEC7-B062D166B90A}" destId="{28A89E4D-5D8D-B140-8200-F3CA51630EA7}" srcOrd="5" destOrd="0" presId="urn:microsoft.com/office/officeart/2005/8/layout/process5"/>
    <dgm:cxn modelId="{E900BE03-F23E-B04D-96DF-FBD0D767B45B}" type="presParOf" srcId="{28A89E4D-5D8D-B140-8200-F3CA51630EA7}" destId="{D7060EBA-F110-9E41-8947-C1872AABE982}" srcOrd="0" destOrd="0" presId="urn:microsoft.com/office/officeart/2005/8/layout/process5"/>
    <dgm:cxn modelId="{717C03B6-66B7-084B-994B-3AA936241BF9}" type="presParOf" srcId="{EA8C2CC9-0D3B-DA4B-AEC7-B062D166B90A}" destId="{4F6BB80F-A116-5245-9EE4-BCA9920046A4}" srcOrd="6" destOrd="0" presId="urn:microsoft.com/office/officeart/2005/8/layout/process5"/>
    <dgm:cxn modelId="{186F49A3-E402-F24B-8A80-B7381DC45D60}" type="presParOf" srcId="{EA8C2CC9-0D3B-DA4B-AEC7-B062D166B90A}" destId="{1E57A02F-13BD-4348-86BB-386FF172CFAF}" srcOrd="7" destOrd="0" presId="urn:microsoft.com/office/officeart/2005/8/layout/process5"/>
    <dgm:cxn modelId="{7308B0EA-88C1-5E48-BA77-B7783515295E}" type="presParOf" srcId="{1E57A02F-13BD-4348-86BB-386FF172CFAF}" destId="{BEF74E24-9937-B845-A371-B7823392116F}" srcOrd="0" destOrd="0" presId="urn:microsoft.com/office/officeart/2005/8/layout/process5"/>
    <dgm:cxn modelId="{D960BB87-BC18-FB4A-A574-BEBEFA130EFA}" type="presParOf" srcId="{EA8C2CC9-0D3B-DA4B-AEC7-B062D166B90A}" destId="{2A4761EE-4CB0-5048-98A9-3A178CF21443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C03DF-278F-8D43-9E50-8202B1D8E702}">
      <dsp:nvSpPr>
        <dsp:cNvPr id="0" name=""/>
        <dsp:cNvSpPr/>
      </dsp:nvSpPr>
      <dsp:spPr>
        <a:xfrm>
          <a:off x="6831" y="652581"/>
          <a:ext cx="2041773" cy="12250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2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Verter líquido en viscosímetro</a:t>
          </a:r>
          <a:endParaRPr lang="es-ES_tradnl" sz="2000" kern="1200" dirty="0"/>
        </a:p>
      </dsp:txBody>
      <dsp:txXfrm>
        <a:off x="42712" y="688462"/>
        <a:ext cx="1970011" cy="1153301"/>
      </dsp:txXfrm>
    </dsp:sp>
    <dsp:sp modelId="{31694402-EED2-6946-93EB-5370E66FAE04}">
      <dsp:nvSpPr>
        <dsp:cNvPr id="0" name=""/>
        <dsp:cNvSpPr/>
      </dsp:nvSpPr>
      <dsp:spPr>
        <a:xfrm>
          <a:off x="2228280" y="1011933"/>
          <a:ext cx="432855" cy="506359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2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kern="1200">
            <a:solidFill>
              <a:srgbClr val="000000"/>
            </a:solidFill>
          </a:endParaRPr>
        </a:p>
      </dsp:txBody>
      <dsp:txXfrm>
        <a:off x="2228280" y="1113205"/>
        <a:ext cx="302999" cy="303815"/>
      </dsp:txXfrm>
    </dsp:sp>
    <dsp:sp modelId="{B9A8FFB4-3297-344C-8603-90B4D4177293}">
      <dsp:nvSpPr>
        <dsp:cNvPr id="0" name=""/>
        <dsp:cNvSpPr/>
      </dsp:nvSpPr>
      <dsp:spPr>
        <a:xfrm>
          <a:off x="2865313" y="652581"/>
          <a:ext cx="2041773" cy="12250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3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smtClean="0"/>
            <a:t>Subir líquido hasta marca </a:t>
          </a:r>
          <a:r>
            <a:rPr lang="es-ES_tradnl" sz="2000" u="sng" kern="1200" smtClean="0"/>
            <a:t>a</a:t>
          </a:r>
          <a:endParaRPr lang="es-ES_tradnl" sz="2000" kern="1200" dirty="0"/>
        </a:p>
      </dsp:txBody>
      <dsp:txXfrm>
        <a:off x="2901194" y="688462"/>
        <a:ext cx="1970011" cy="1153301"/>
      </dsp:txXfrm>
    </dsp:sp>
    <dsp:sp modelId="{B23CF198-DD51-2E47-9BF5-A8D954819F0A}">
      <dsp:nvSpPr>
        <dsp:cNvPr id="0" name=""/>
        <dsp:cNvSpPr/>
      </dsp:nvSpPr>
      <dsp:spPr>
        <a:xfrm>
          <a:off x="5086762" y="1011933"/>
          <a:ext cx="432855" cy="506359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3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kern="1200">
            <a:solidFill>
              <a:srgbClr val="000000"/>
            </a:solidFill>
          </a:endParaRPr>
        </a:p>
      </dsp:txBody>
      <dsp:txXfrm>
        <a:off x="5086762" y="1113205"/>
        <a:ext cx="302999" cy="303815"/>
      </dsp:txXfrm>
    </dsp:sp>
    <dsp:sp modelId="{5130B2E0-5ED2-A44D-B6A1-78697951ED26}">
      <dsp:nvSpPr>
        <dsp:cNvPr id="0" name=""/>
        <dsp:cNvSpPr/>
      </dsp:nvSpPr>
      <dsp:spPr>
        <a:xfrm>
          <a:off x="5723795" y="652581"/>
          <a:ext cx="2041773" cy="12250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4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smtClean="0"/>
            <a:t>Dejar fluir líquido hasta marca </a:t>
          </a:r>
          <a:r>
            <a:rPr lang="es-ES_tradnl" sz="2000" u="sng" kern="1200" smtClean="0"/>
            <a:t>b</a:t>
          </a:r>
          <a:endParaRPr lang="es-ES_tradnl" sz="2000" kern="1200" dirty="0"/>
        </a:p>
      </dsp:txBody>
      <dsp:txXfrm>
        <a:off x="5759676" y="688462"/>
        <a:ext cx="1970011" cy="1153301"/>
      </dsp:txXfrm>
    </dsp:sp>
    <dsp:sp modelId="{90266EF4-2710-1548-9CCA-B7D9B061E770}">
      <dsp:nvSpPr>
        <dsp:cNvPr id="0" name=""/>
        <dsp:cNvSpPr/>
      </dsp:nvSpPr>
      <dsp:spPr>
        <a:xfrm rot="5400000">
          <a:off x="6528254" y="2020569"/>
          <a:ext cx="432855" cy="506359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4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kern="1200">
            <a:solidFill>
              <a:srgbClr val="000000"/>
            </a:solidFill>
          </a:endParaRPr>
        </a:p>
      </dsp:txBody>
      <dsp:txXfrm rot="-5400000">
        <a:off x="6592774" y="2057321"/>
        <a:ext cx="303815" cy="302999"/>
      </dsp:txXfrm>
    </dsp:sp>
    <dsp:sp modelId="{0E784AA8-4B07-8543-B978-F59976ADA5CC}">
      <dsp:nvSpPr>
        <dsp:cNvPr id="0" name=""/>
        <dsp:cNvSpPr/>
      </dsp:nvSpPr>
      <dsp:spPr>
        <a:xfrm>
          <a:off x="5723795" y="2694354"/>
          <a:ext cx="2041773" cy="12250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5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smtClean="0"/>
            <a:t>Medir t, T y repetir 3 veces</a:t>
          </a:r>
          <a:endParaRPr lang="es-ES_tradnl" sz="2000" kern="1200" dirty="0"/>
        </a:p>
      </dsp:txBody>
      <dsp:txXfrm>
        <a:off x="5759676" y="2730235"/>
        <a:ext cx="1970011" cy="1153301"/>
      </dsp:txXfrm>
    </dsp:sp>
    <dsp:sp modelId="{4306A175-235A-744F-B254-A0DC3DFD71A0}">
      <dsp:nvSpPr>
        <dsp:cNvPr id="0" name=""/>
        <dsp:cNvSpPr/>
      </dsp:nvSpPr>
      <dsp:spPr>
        <a:xfrm rot="10800000">
          <a:off x="5111263" y="3053706"/>
          <a:ext cx="432855" cy="506359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5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kern="1200">
            <a:solidFill>
              <a:srgbClr val="000000"/>
            </a:solidFill>
          </a:endParaRPr>
        </a:p>
      </dsp:txBody>
      <dsp:txXfrm rot="10800000">
        <a:off x="5241119" y="3154978"/>
        <a:ext cx="302999" cy="303815"/>
      </dsp:txXfrm>
    </dsp:sp>
    <dsp:sp modelId="{D4566903-BE92-E44E-8C7B-6FD0A75A1F73}">
      <dsp:nvSpPr>
        <dsp:cNvPr id="0" name=""/>
        <dsp:cNvSpPr/>
      </dsp:nvSpPr>
      <dsp:spPr>
        <a:xfrm>
          <a:off x="2865313" y="2694354"/>
          <a:ext cx="2041773" cy="12250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6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smtClean="0"/>
            <a:t>Repetir procedimiento con diferentes líquidos</a:t>
          </a:r>
          <a:endParaRPr lang="es-ES_tradnl" sz="2000" kern="1200" dirty="0"/>
        </a:p>
      </dsp:txBody>
      <dsp:txXfrm>
        <a:off x="2901194" y="2730235"/>
        <a:ext cx="1970011" cy="1153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3E5F1-554D-724D-B30F-9C9AD4E2522D}">
      <dsp:nvSpPr>
        <dsp:cNvPr id="0" name=""/>
        <dsp:cNvSpPr/>
      </dsp:nvSpPr>
      <dsp:spPr>
        <a:xfrm>
          <a:off x="6831" y="652581"/>
          <a:ext cx="2041773" cy="12250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4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Calentar agua a temperatura indicada</a:t>
          </a:r>
          <a:endParaRPr lang="es-ES_tradnl" sz="2000" kern="1200" dirty="0"/>
        </a:p>
      </dsp:txBody>
      <dsp:txXfrm>
        <a:off x="42712" y="688462"/>
        <a:ext cx="1970011" cy="1153301"/>
      </dsp:txXfrm>
    </dsp:sp>
    <dsp:sp modelId="{CBE9ADA8-B652-3F47-B4CE-37F6DA3F7764}">
      <dsp:nvSpPr>
        <dsp:cNvPr id="0" name=""/>
        <dsp:cNvSpPr/>
      </dsp:nvSpPr>
      <dsp:spPr>
        <a:xfrm>
          <a:off x="2228280" y="1011933"/>
          <a:ext cx="432855" cy="506359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4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kern="1200"/>
        </a:p>
      </dsp:txBody>
      <dsp:txXfrm>
        <a:off x="2228280" y="1113205"/>
        <a:ext cx="302999" cy="303815"/>
      </dsp:txXfrm>
    </dsp:sp>
    <dsp:sp modelId="{EB1BE6C3-9FB5-0041-9E46-695C4C84789A}">
      <dsp:nvSpPr>
        <dsp:cNvPr id="0" name=""/>
        <dsp:cNvSpPr/>
      </dsp:nvSpPr>
      <dsp:spPr>
        <a:xfrm>
          <a:off x="2865313" y="652581"/>
          <a:ext cx="2041773" cy="12250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5105758"/>
                <a:satOff val="-5996"/>
                <a:lumOff val="2304"/>
                <a:alphaOff val="0"/>
                <a:shade val="22000"/>
                <a:satMod val="160000"/>
              </a:schemeClr>
              <a:schemeClr val="accent4">
                <a:hueOff val="5105758"/>
                <a:satOff val="-5996"/>
                <a:lumOff val="2304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Introducir viscosímetro en vaso </a:t>
          </a:r>
          <a:r>
            <a:rPr lang="es-ES_tradnl" sz="2000" kern="1200" dirty="0" err="1" smtClean="0"/>
            <a:t>pp</a:t>
          </a:r>
          <a:r>
            <a:rPr lang="es-ES_tradnl" sz="2000" kern="1200" dirty="0" smtClean="0"/>
            <a:t> 2L</a:t>
          </a:r>
          <a:endParaRPr lang="es-ES_tradnl" sz="2000" kern="1200" dirty="0"/>
        </a:p>
      </dsp:txBody>
      <dsp:txXfrm>
        <a:off x="2901194" y="688462"/>
        <a:ext cx="1970011" cy="1153301"/>
      </dsp:txXfrm>
    </dsp:sp>
    <dsp:sp modelId="{DBCB11CE-F533-414C-9035-E928B6BF85D8}">
      <dsp:nvSpPr>
        <dsp:cNvPr id="0" name=""/>
        <dsp:cNvSpPr/>
      </dsp:nvSpPr>
      <dsp:spPr>
        <a:xfrm>
          <a:off x="5086762" y="1011933"/>
          <a:ext cx="432855" cy="506359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6807678"/>
                <a:satOff val="-7995"/>
                <a:lumOff val="3072"/>
                <a:alphaOff val="0"/>
                <a:shade val="22000"/>
                <a:satMod val="160000"/>
              </a:schemeClr>
              <a:schemeClr val="accent4">
                <a:hueOff val="6807678"/>
                <a:satOff val="-7995"/>
                <a:lumOff val="3072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kern="1200"/>
        </a:p>
      </dsp:txBody>
      <dsp:txXfrm>
        <a:off x="5086762" y="1113205"/>
        <a:ext cx="302999" cy="303815"/>
      </dsp:txXfrm>
    </dsp:sp>
    <dsp:sp modelId="{1A7D9960-509B-3440-9A6A-9BB7810D649F}">
      <dsp:nvSpPr>
        <dsp:cNvPr id="0" name=""/>
        <dsp:cNvSpPr/>
      </dsp:nvSpPr>
      <dsp:spPr>
        <a:xfrm>
          <a:off x="5723795" y="652581"/>
          <a:ext cx="2041773" cy="12250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10211516"/>
                <a:satOff val="-11993"/>
                <a:lumOff val="4608"/>
                <a:alphaOff val="0"/>
                <a:shade val="22000"/>
                <a:satMod val="160000"/>
              </a:schemeClr>
              <a:schemeClr val="accent4">
                <a:hueOff val="10211516"/>
                <a:satOff val="-11993"/>
                <a:lumOff val="4608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Dejar que el líquido tenga la misma temperatura</a:t>
          </a:r>
          <a:endParaRPr lang="es-ES_tradnl" sz="2000" kern="1200" dirty="0"/>
        </a:p>
      </dsp:txBody>
      <dsp:txXfrm>
        <a:off x="5759676" y="688462"/>
        <a:ext cx="1970011" cy="1153301"/>
      </dsp:txXfrm>
    </dsp:sp>
    <dsp:sp modelId="{171FFA35-7952-1C44-BEF1-0F4C90AB56C6}">
      <dsp:nvSpPr>
        <dsp:cNvPr id="0" name=""/>
        <dsp:cNvSpPr/>
      </dsp:nvSpPr>
      <dsp:spPr>
        <a:xfrm rot="5400000">
          <a:off x="6528254" y="2020569"/>
          <a:ext cx="432855" cy="506359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13615356"/>
                <a:satOff val="-15991"/>
                <a:lumOff val="6144"/>
                <a:alphaOff val="0"/>
                <a:shade val="22000"/>
                <a:satMod val="160000"/>
              </a:schemeClr>
              <a:schemeClr val="accent4">
                <a:hueOff val="13615356"/>
                <a:satOff val="-15991"/>
                <a:lumOff val="6144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kern="1200"/>
        </a:p>
      </dsp:txBody>
      <dsp:txXfrm rot="-5400000">
        <a:off x="6592774" y="2057321"/>
        <a:ext cx="303815" cy="302999"/>
      </dsp:txXfrm>
    </dsp:sp>
    <dsp:sp modelId="{F7CAA182-5789-604F-A23A-042CC53408D4}">
      <dsp:nvSpPr>
        <dsp:cNvPr id="0" name=""/>
        <dsp:cNvSpPr/>
      </dsp:nvSpPr>
      <dsp:spPr>
        <a:xfrm>
          <a:off x="5723795" y="2694354"/>
          <a:ext cx="2041773" cy="12250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15317274"/>
                <a:satOff val="-17989"/>
                <a:lumOff val="6912"/>
                <a:alphaOff val="0"/>
                <a:shade val="22000"/>
                <a:satMod val="160000"/>
              </a:schemeClr>
              <a:schemeClr val="accent4">
                <a:hueOff val="15317274"/>
                <a:satOff val="-17989"/>
                <a:lumOff val="6912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El agua debe cubrir marca </a:t>
          </a:r>
          <a:r>
            <a:rPr lang="es-ES_tradnl" sz="2000" u="sng" kern="1200" dirty="0" smtClean="0"/>
            <a:t>a</a:t>
          </a:r>
          <a:endParaRPr lang="es-ES_tradnl" sz="2000" kern="1200" dirty="0"/>
        </a:p>
      </dsp:txBody>
      <dsp:txXfrm>
        <a:off x="5759676" y="2730235"/>
        <a:ext cx="1970011" cy="1153301"/>
      </dsp:txXfrm>
    </dsp:sp>
    <dsp:sp modelId="{FEAEE601-640A-1545-B4B0-A09207048CC9}">
      <dsp:nvSpPr>
        <dsp:cNvPr id="0" name=""/>
        <dsp:cNvSpPr/>
      </dsp:nvSpPr>
      <dsp:spPr>
        <a:xfrm rot="10800000">
          <a:off x="5111263" y="3053706"/>
          <a:ext cx="432855" cy="506359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20423033"/>
                <a:satOff val="-23986"/>
                <a:lumOff val="9216"/>
                <a:alphaOff val="0"/>
                <a:shade val="22000"/>
                <a:satMod val="160000"/>
              </a:schemeClr>
              <a:schemeClr val="accent4">
                <a:hueOff val="20423033"/>
                <a:satOff val="-23986"/>
                <a:lumOff val="9216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kern="1200"/>
        </a:p>
      </dsp:txBody>
      <dsp:txXfrm rot="10800000">
        <a:off x="5241119" y="3154978"/>
        <a:ext cx="302999" cy="303815"/>
      </dsp:txXfrm>
    </dsp:sp>
    <dsp:sp modelId="{AA50357A-EB4C-084B-85A2-4D567944E34F}">
      <dsp:nvSpPr>
        <dsp:cNvPr id="0" name=""/>
        <dsp:cNvSpPr/>
      </dsp:nvSpPr>
      <dsp:spPr>
        <a:xfrm>
          <a:off x="2865313" y="2694354"/>
          <a:ext cx="2041773" cy="12250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20423033"/>
                <a:satOff val="-23986"/>
                <a:lumOff val="9216"/>
                <a:alphaOff val="0"/>
                <a:shade val="22000"/>
                <a:satMod val="160000"/>
              </a:schemeClr>
              <a:schemeClr val="accent4">
                <a:hueOff val="20423033"/>
                <a:satOff val="-23986"/>
                <a:lumOff val="9216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Realizar mismo procedimiento anterior</a:t>
          </a:r>
          <a:endParaRPr lang="es-ES_tradnl" sz="2000" kern="1200" dirty="0"/>
        </a:p>
      </dsp:txBody>
      <dsp:txXfrm>
        <a:off x="2901194" y="2730235"/>
        <a:ext cx="1970011" cy="11533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7D23A-0BB9-DB40-BAC0-CAD8E103CB41}">
      <dsp:nvSpPr>
        <dsp:cNvPr id="0" name=""/>
        <dsp:cNvSpPr/>
      </dsp:nvSpPr>
      <dsp:spPr>
        <a:xfrm>
          <a:off x="3003" y="537231"/>
          <a:ext cx="2185960" cy="13115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2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smtClean="0"/>
            <a:t>Limpiar equipo</a:t>
          </a:r>
          <a:endParaRPr lang="es-ES_tradnl" sz="2000" kern="1200" dirty="0"/>
        </a:p>
      </dsp:txBody>
      <dsp:txXfrm>
        <a:off x="41418" y="575646"/>
        <a:ext cx="2109130" cy="1234746"/>
      </dsp:txXfrm>
    </dsp:sp>
    <dsp:sp modelId="{7E02ABA3-4506-C54E-8103-77B37F7C9A78}">
      <dsp:nvSpPr>
        <dsp:cNvPr id="0" name=""/>
        <dsp:cNvSpPr/>
      </dsp:nvSpPr>
      <dsp:spPr>
        <a:xfrm>
          <a:off x="2381327" y="921960"/>
          <a:ext cx="463423" cy="54211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2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000" kern="1200">
            <a:solidFill>
              <a:srgbClr val="000000"/>
            </a:solidFill>
          </a:endParaRPr>
        </a:p>
      </dsp:txBody>
      <dsp:txXfrm>
        <a:off x="2381327" y="1030384"/>
        <a:ext cx="324396" cy="325270"/>
      </dsp:txXfrm>
    </dsp:sp>
    <dsp:sp modelId="{82D5C554-0B66-BC49-BE2F-655E7E7CEB1C}">
      <dsp:nvSpPr>
        <dsp:cNvPr id="0" name=""/>
        <dsp:cNvSpPr/>
      </dsp:nvSpPr>
      <dsp:spPr>
        <a:xfrm>
          <a:off x="3063347" y="537231"/>
          <a:ext cx="2185960" cy="13115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476948"/>
                <a:satOff val="-10882"/>
                <a:lumOff val="4020"/>
                <a:alphaOff val="0"/>
                <a:shade val="22000"/>
                <a:satMod val="160000"/>
              </a:schemeClr>
              <a:schemeClr val="accent2">
                <a:hueOff val="476948"/>
                <a:satOff val="-10882"/>
                <a:lumOff val="402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smtClean="0"/>
            <a:t>Agregar 1-2ml de líquido al tubo de ensayo</a:t>
          </a:r>
          <a:endParaRPr lang="es-ES_tradnl" sz="2000" kern="1200" dirty="0"/>
        </a:p>
      </dsp:txBody>
      <dsp:txXfrm>
        <a:off x="3101762" y="575646"/>
        <a:ext cx="2109130" cy="1234746"/>
      </dsp:txXfrm>
    </dsp:sp>
    <dsp:sp modelId="{67848D48-78E5-434F-B892-B2626D5A3AAC}">
      <dsp:nvSpPr>
        <dsp:cNvPr id="0" name=""/>
        <dsp:cNvSpPr/>
      </dsp:nvSpPr>
      <dsp:spPr>
        <a:xfrm>
          <a:off x="5441671" y="921960"/>
          <a:ext cx="463423" cy="54211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635930"/>
                <a:satOff val="-14509"/>
                <a:lumOff val="5360"/>
                <a:alphaOff val="0"/>
                <a:shade val="22000"/>
                <a:satMod val="160000"/>
              </a:schemeClr>
              <a:schemeClr val="accent2">
                <a:hueOff val="635930"/>
                <a:satOff val="-14509"/>
                <a:lumOff val="536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000" kern="1200">
            <a:solidFill>
              <a:srgbClr val="000000"/>
            </a:solidFill>
          </a:endParaRPr>
        </a:p>
      </dsp:txBody>
      <dsp:txXfrm>
        <a:off x="5441671" y="1030384"/>
        <a:ext cx="324396" cy="325270"/>
      </dsp:txXfrm>
    </dsp:sp>
    <dsp:sp modelId="{29080E28-C053-6D41-9482-2B4DB70B46FD}">
      <dsp:nvSpPr>
        <dsp:cNvPr id="0" name=""/>
        <dsp:cNvSpPr/>
      </dsp:nvSpPr>
      <dsp:spPr>
        <a:xfrm>
          <a:off x="6123691" y="537231"/>
          <a:ext cx="2515865" cy="13115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953895"/>
                <a:satOff val="-21764"/>
                <a:lumOff val="8039"/>
                <a:alphaOff val="0"/>
                <a:shade val="22000"/>
                <a:satMod val="160000"/>
              </a:schemeClr>
              <a:schemeClr val="accent2">
                <a:hueOff val="953895"/>
                <a:satOff val="-21764"/>
                <a:lumOff val="8039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smtClean="0"/>
            <a:t>Introducir tubo capilar perpendicularmente a la superficie del líquido </a:t>
          </a:r>
          <a:endParaRPr lang="es-ES_tradnl" sz="2000" kern="1200" dirty="0"/>
        </a:p>
      </dsp:txBody>
      <dsp:txXfrm>
        <a:off x="6162106" y="575646"/>
        <a:ext cx="2439035" cy="1234746"/>
      </dsp:txXfrm>
    </dsp:sp>
    <dsp:sp modelId="{28A89E4D-5D8D-B140-8200-F3CA51630EA7}">
      <dsp:nvSpPr>
        <dsp:cNvPr id="0" name=""/>
        <dsp:cNvSpPr/>
      </dsp:nvSpPr>
      <dsp:spPr>
        <a:xfrm rot="5335584">
          <a:off x="7170108" y="2001825"/>
          <a:ext cx="463504" cy="54211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1271860"/>
                <a:satOff val="-29019"/>
                <a:lumOff val="10719"/>
                <a:alphaOff val="0"/>
                <a:shade val="22000"/>
                <a:satMod val="160000"/>
              </a:schemeClr>
              <a:schemeClr val="accent2">
                <a:hueOff val="1271860"/>
                <a:satOff val="-29019"/>
                <a:lumOff val="10719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000" kern="1200">
            <a:solidFill>
              <a:srgbClr val="000000"/>
            </a:solidFill>
          </a:endParaRPr>
        </a:p>
      </dsp:txBody>
      <dsp:txXfrm rot="-5400000">
        <a:off x="7237923" y="2041144"/>
        <a:ext cx="325270" cy="324453"/>
      </dsp:txXfrm>
    </dsp:sp>
    <dsp:sp modelId="{4F6BB80F-A116-5245-9EE4-BCA9920046A4}">
      <dsp:nvSpPr>
        <dsp:cNvPr id="0" name=""/>
        <dsp:cNvSpPr/>
      </dsp:nvSpPr>
      <dsp:spPr>
        <a:xfrm>
          <a:off x="6329608" y="2723191"/>
          <a:ext cx="2185960" cy="13115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1430843"/>
                <a:satOff val="-32646"/>
                <a:lumOff val="12059"/>
                <a:alphaOff val="0"/>
                <a:shade val="22000"/>
                <a:satMod val="160000"/>
              </a:schemeClr>
              <a:schemeClr val="accent2">
                <a:hueOff val="1430843"/>
                <a:satOff val="-32646"/>
                <a:lumOff val="12059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smtClean="0"/>
            <a:t>Medir h entre el líquido y el capilar</a:t>
          </a:r>
          <a:endParaRPr lang="es-ES_tradnl" sz="2000" kern="1200" dirty="0"/>
        </a:p>
      </dsp:txBody>
      <dsp:txXfrm>
        <a:off x="6368023" y="2761606"/>
        <a:ext cx="2109130" cy="1234746"/>
      </dsp:txXfrm>
    </dsp:sp>
    <dsp:sp modelId="{1E57A02F-13BD-4348-86BB-386FF172CFAF}">
      <dsp:nvSpPr>
        <dsp:cNvPr id="0" name=""/>
        <dsp:cNvSpPr/>
      </dsp:nvSpPr>
      <dsp:spPr>
        <a:xfrm rot="10800000">
          <a:off x="5766811" y="3107920"/>
          <a:ext cx="397710" cy="54211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1907790"/>
                <a:satOff val="-43528"/>
                <a:lumOff val="16079"/>
                <a:alphaOff val="0"/>
                <a:shade val="22000"/>
                <a:satMod val="160000"/>
              </a:schemeClr>
              <a:schemeClr val="accent2">
                <a:hueOff val="1907790"/>
                <a:satOff val="-43528"/>
                <a:lumOff val="16079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000" kern="1200">
            <a:solidFill>
              <a:srgbClr val="000000"/>
            </a:solidFill>
          </a:endParaRPr>
        </a:p>
      </dsp:txBody>
      <dsp:txXfrm rot="10800000">
        <a:off x="5886124" y="3216344"/>
        <a:ext cx="278397" cy="325270"/>
      </dsp:txXfrm>
    </dsp:sp>
    <dsp:sp modelId="{2A4761EE-4CB0-5048-98A9-3A178CF21443}">
      <dsp:nvSpPr>
        <dsp:cNvPr id="0" name=""/>
        <dsp:cNvSpPr/>
      </dsp:nvSpPr>
      <dsp:spPr>
        <a:xfrm>
          <a:off x="3393252" y="2723192"/>
          <a:ext cx="2185960" cy="13115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1907790"/>
                <a:satOff val="-43528"/>
                <a:lumOff val="16079"/>
                <a:alphaOff val="0"/>
                <a:shade val="22000"/>
                <a:satMod val="160000"/>
              </a:schemeClr>
              <a:schemeClr val="accent2">
                <a:hueOff val="1907790"/>
                <a:satOff val="-43528"/>
                <a:lumOff val="16079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smtClean="0"/>
            <a:t>Repetir con otros líquidos.</a:t>
          </a:r>
          <a:endParaRPr lang="es-ES_tradnl" sz="2000" kern="1200" dirty="0"/>
        </a:p>
      </dsp:txBody>
      <dsp:txXfrm>
        <a:off x="3431667" y="2761607"/>
        <a:ext cx="2109130" cy="1234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ángulo redondead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Marcador de fech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C39B-DF08-334C-AE91-0CE7C81375DB}" type="datetimeFigureOut">
              <a:rPr lang="es-ES_tradnl" smtClean="0"/>
              <a:pPr/>
              <a:t>09/07/14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C90603F-FA2B-3547-A024-6350FF211FC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á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á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C39B-DF08-334C-AE91-0CE7C81375DB}" type="datetimeFigureOut">
              <a:rPr lang="es-ES_tradnl" smtClean="0"/>
              <a:pPr/>
              <a:t>09/07/14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603F-FA2B-3547-A024-6350FF211F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C39B-DF08-334C-AE91-0CE7C81375DB}" type="datetimeFigureOut">
              <a:rPr lang="es-ES_tradnl" smtClean="0"/>
              <a:pPr/>
              <a:t>09/07/14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603F-FA2B-3547-A024-6350FF211F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C39B-DF08-334C-AE91-0CE7C81375DB}" type="datetimeFigureOut">
              <a:rPr lang="es-ES_tradnl" smtClean="0"/>
              <a:pPr/>
              <a:t>09/07/14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603F-FA2B-3547-A024-6350FF211FC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ángulo redondead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C39B-DF08-334C-AE91-0CE7C81375DB}" type="datetimeFigureOut">
              <a:rPr lang="es-ES_tradnl" smtClean="0"/>
              <a:pPr/>
              <a:t>09/07/14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á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á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á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90603F-FA2B-3547-A024-6350FF211F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C39B-DF08-334C-AE91-0CE7C81375DB}" type="datetimeFigureOut">
              <a:rPr lang="es-ES_tradnl" smtClean="0"/>
              <a:pPr/>
              <a:t>09/07/14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603F-FA2B-3547-A024-6350FF211FC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C39B-DF08-334C-AE91-0CE7C81375DB}" type="datetimeFigureOut">
              <a:rPr lang="es-ES_tradnl" smtClean="0"/>
              <a:pPr/>
              <a:t>09/07/14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603F-FA2B-3547-A024-6350FF211FC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C39B-DF08-334C-AE91-0CE7C81375DB}" type="datetimeFigureOut">
              <a:rPr lang="es-ES_tradnl" smtClean="0"/>
              <a:pPr/>
              <a:t>09/07/14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603F-FA2B-3547-A024-6350FF211F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C39B-DF08-334C-AE91-0CE7C81375DB}" type="datetimeFigureOut">
              <a:rPr lang="es-ES_tradnl" smtClean="0"/>
              <a:pPr/>
              <a:t>09/07/14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603F-FA2B-3547-A024-6350FF211F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ángulo redondead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C39B-DF08-334C-AE91-0CE7C81375DB}" type="datetimeFigureOut">
              <a:rPr lang="es-ES_tradnl" smtClean="0"/>
              <a:pPr/>
              <a:t>09/07/14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603F-FA2B-3547-A024-6350FF211FC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C39B-DF08-334C-AE91-0CE7C81375DB}" type="datetimeFigureOut">
              <a:rPr lang="es-ES_tradnl" smtClean="0"/>
              <a:pPr/>
              <a:t>09/07/14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90603F-FA2B-3547-A024-6350FF211FC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Rectá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á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á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ángulo redondead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Marcador de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F1C39B-DF08-334C-AE91-0CE7C81375DB}" type="datetimeFigureOut">
              <a:rPr lang="es-ES_tradnl" smtClean="0"/>
              <a:pPr/>
              <a:t>09/07/14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C90603F-FA2B-3547-A024-6350FF211FC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PROPIEDADES DE LOS LÍQUIDOS</a:t>
            </a:r>
            <a:endParaRPr lang="en-US" sz="3200" dirty="0"/>
          </a:p>
        </p:txBody>
      </p:sp>
      <p:sp>
        <p:nvSpPr>
          <p:cNvPr id="3" name="Subtítulo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PRÁCTICA #4</a:t>
            </a:r>
          </a:p>
        </p:txBody>
      </p:sp>
      <p:sp>
        <p:nvSpPr>
          <p:cNvPr id="6" name="Marcador de posición de imagen 5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150750"/>
            <a:ext cx="8178800" cy="4294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TENSIÓN SUPERFICIAL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ES_tradnl" dirty="0" smtClean="0"/>
              <a:t>	La </a:t>
            </a:r>
            <a:r>
              <a:rPr lang="es-ES_tradnl" b="1" dirty="0" smtClean="0"/>
              <a:t>tensión superficial</a:t>
            </a:r>
            <a:r>
              <a:rPr lang="es-ES_tradnl" dirty="0" smtClean="0"/>
              <a:t> de un </a:t>
            </a:r>
            <a:r>
              <a:rPr lang="es-ES_tradnl" smtClean="0"/>
              <a:t>líquido es </a:t>
            </a:r>
            <a:r>
              <a:rPr lang="es-ES_tradnl" dirty="0" smtClean="0"/>
              <a:t>la cantidad de energía necesaria para disminuir su superficie por unidad de área.</a:t>
            </a:r>
          </a:p>
          <a:p>
            <a:pPr algn="just">
              <a:buNone/>
            </a:pPr>
            <a:r>
              <a:rPr lang="es-ES_tradnl" dirty="0" smtClean="0"/>
              <a:t>	Esta definición implica que el líquido tiene una resistencia para aumentar su superficie.</a:t>
            </a:r>
          </a:p>
          <a:p>
            <a:pPr algn="just">
              <a:buNone/>
            </a:pPr>
            <a:r>
              <a:rPr lang="es-ES_tradnl" dirty="0" smtClean="0"/>
              <a:t>	La tensión superficial (una manifestación de las fuerzas intermoleculares en los líquidos), junto a las fuerzas que se dan entre los líquidos y las superficies sólidas que entran en contacto con ellos, da lugar a la capilaridad.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TENSIÓN SUPERFICIAL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932308"/>
            <a:ext cx="3810000" cy="386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TENSIÓN SUPERFICIAL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_tradnl" smtClean="0"/>
              <a:t>La tensión superficial se representa con la letra griega gamma (γ), y uno de los métodos que se utiliza para su medición es el ascenso capilar, donde la ecuación que se aplica es:</a:t>
            </a:r>
            <a:endParaRPr lang="es-ES_tradn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350" y="3028950"/>
            <a:ext cx="1511300" cy="8001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4488823"/>
            <a:ext cx="2133600" cy="48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0-03-23 a las 21.46.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800" y="698875"/>
            <a:ext cx="5715242" cy="5269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DETERMINACIÓN VISCOSIDAD A TEMP AMBIENTE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8654184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DETERMINACIÓN DE VISCOSIDAD A TEMPERATURAS DIFERENTES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DETERMINACIÓN DE LA TENSIÓN SUPERFICIAL A TEMP AMBIENTE</a:t>
            </a:r>
            <a:endParaRPr lang="en-U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07161225"/>
              </p:ext>
            </p:extLst>
          </p:nvPr>
        </p:nvGraphicFramePr>
        <p:xfrm>
          <a:off x="263305" y="1447800"/>
          <a:ext cx="864256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LÍQUIDOS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ES_tradnl" dirty="0" smtClean="0"/>
              <a:t>	El </a:t>
            </a:r>
            <a:r>
              <a:rPr lang="es-ES_tradnl" b="1" dirty="0" smtClean="0"/>
              <a:t>líquido</a:t>
            </a:r>
            <a:r>
              <a:rPr lang="es-ES_tradnl" dirty="0" smtClean="0"/>
              <a:t> es uno de los tres estados de agregación de la materia.</a:t>
            </a:r>
          </a:p>
          <a:p>
            <a:pPr algn="just">
              <a:buNone/>
            </a:pPr>
            <a:r>
              <a:rPr lang="es-ES_tradnl" dirty="0" smtClean="0"/>
              <a:t>	Un líquido es un fluido cuyo volumen es constante en condiciones de temperatura y presión constantes y su forma es esférica. Sin embargo, debido a la gravedad ésta queda definida por su contenedor.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PROPIEDADES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_tradnl" smtClean="0"/>
              <a:t>	Los líquidos presentan varias propiedades, tales como:</a:t>
            </a:r>
          </a:p>
          <a:p>
            <a:pPr algn="just">
              <a:buNone/>
            </a:pPr>
            <a:r>
              <a:rPr lang="es-ES_tradnl" smtClean="0"/>
              <a:t>	* Densidad</a:t>
            </a:r>
          </a:p>
          <a:p>
            <a:pPr algn="just">
              <a:buNone/>
            </a:pPr>
            <a:r>
              <a:rPr lang="es-ES_tradnl" smtClean="0"/>
              <a:t>	* Viscosidad</a:t>
            </a:r>
          </a:p>
          <a:p>
            <a:pPr algn="just">
              <a:buNone/>
            </a:pPr>
            <a:r>
              <a:rPr lang="es-ES_tradnl" smtClean="0"/>
              <a:t>	* Tensión superficial</a:t>
            </a:r>
          </a:p>
          <a:p>
            <a:pPr algn="just">
              <a:buNone/>
            </a:pPr>
            <a:r>
              <a:rPr lang="es-ES_tradnl" smtClean="0"/>
              <a:t>	* Presión de vapor</a:t>
            </a:r>
          </a:p>
          <a:p>
            <a:pPr algn="just">
              <a:buNone/>
            </a:pPr>
            <a:r>
              <a:rPr lang="es-ES_tradnl" smtClean="0"/>
              <a:t> 	* Capilaridad</a:t>
            </a:r>
          </a:p>
          <a:p>
            <a:pPr algn="just">
              <a:buNone/>
            </a:pPr>
            <a:r>
              <a:rPr lang="es-ES_tradnl" smtClean="0"/>
              <a:t>	* Cohesión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VISCOSIDAD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s-ES_tradnl" dirty="0" smtClean="0"/>
              <a:t>Los líquidos se caracterizan por una resistencia al flujo llamada viscosidad.</a:t>
            </a:r>
          </a:p>
          <a:p>
            <a:pPr algn="just">
              <a:buNone/>
            </a:pPr>
            <a:r>
              <a:rPr lang="es-ES_tradnl" dirty="0" smtClean="0"/>
              <a:t>	La viscosidad de un líquido crece al aumentar el número de moles y disminuye al crecer la temperatura.</a:t>
            </a:r>
          </a:p>
          <a:p>
            <a:pPr algn="just">
              <a:buNone/>
            </a:pPr>
            <a:r>
              <a:rPr lang="es-ES_tradnl" dirty="0" smtClean="0"/>
              <a:t>	Es una propiedad característica de todo fluido (líquidos o gases).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VISCOSIDAD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ES_tradnl" dirty="0" smtClean="0"/>
              <a:t>	La viscosidad es una medida de la resistencia al desplazamiento de un fluido cuando existe una diferencia de presión. 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2951817"/>
            <a:ext cx="8089900" cy="149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VISCOSIDAD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ES_tradnl" smtClean="0"/>
              <a:t>	La </a:t>
            </a:r>
            <a:r>
              <a:rPr lang="es-ES_tradnl" dirty="0" smtClean="0"/>
              <a:t>viscosidad se puede medir utilizando la ley de Poiseuille, que permite determinar el flujo laminar estacionario </a:t>
            </a:r>
            <a:r>
              <a:rPr lang="es-ES_tradnl" i="1" dirty="0" err="1" smtClean="0"/>
              <a:t>Φ</a:t>
            </a:r>
            <a:r>
              <a:rPr lang="es-ES_tradnl" baseline="-25000" dirty="0" err="1" smtClean="0"/>
              <a:t>V</a:t>
            </a:r>
            <a:r>
              <a:rPr lang="es-ES_tradnl" dirty="0" smtClean="0"/>
              <a:t> de un líquido incompresible y uniformemente viscoso (también denominado fluido newtoniano) a través de un tubo cilíndrico de sección circular constante. 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715495"/>
            <a:ext cx="7539661" cy="92930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8650" y="5069164"/>
            <a:ext cx="2562080" cy="950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VISCOSIDAD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ES_tradnl" dirty="0" smtClean="0"/>
              <a:t>	Como resulta difícil la determinación de </a:t>
            </a:r>
            <a:r>
              <a:rPr lang="es-ES_tradnl" dirty="0" err="1" smtClean="0"/>
              <a:t>r</a:t>
            </a:r>
            <a:r>
              <a:rPr lang="es-ES_tradnl" dirty="0" smtClean="0"/>
              <a:t> y L, se emplea un método de comparación entre el líquido de viscosidad desconocida y el agua como líquido de referencia, además de considerar que </a:t>
            </a:r>
            <a:r>
              <a:rPr lang="es-ES_tradnl" dirty="0" err="1" smtClean="0"/>
              <a:t>ΔP</a:t>
            </a:r>
            <a:r>
              <a:rPr lang="es-ES_tradnl" dirty="0" smtClean="0"/>
              <a:t> es directamente proporcional a la densidad.</a:t>
            </a:r>
            <a:endParaRPr lang="es-ES_tradn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649" y="3822699"/>
            <a:ext cx="1645389" cy="1010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UNIDADES DE VISCOSIDAD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450" y="2000250"/>
            <a:ext cx="52451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VISCOSÍMETRO DE OSTWALD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383" y="1417638"/>
            <a:ext cx="3898257" cy="5149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Equidad.thmx</Template>
  <TotalTime>346</TotalTime>
  <Words>173</Words>
  <Application>Microsoft Macintosh PowerPoint</Application>
  <PresentationFormat>Presentación en pantalla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Equidad</vt:lpstr>
      <vt:lpstr>PROPIEDADES DE LOS LÍQUIDOS</vt:lpstr>
      <vt:lpstr>LÍQUIDOS</vt:lpstr>
      <vt:lpstr>PROPIEDADES</vt:lpstr>
      <vt:lpstr>VISCOSIDAD</vt:lpstr>
      <vt:lpstr>VISCOSIDAD</vt:lpstr>
      <vt:lpstr>VISCOSIDAD</vt:lpstr>
      <vt:lpstr>VISCOSIDAD</vt:lpstr>
      <vt:lpstr>UNIDADES DE VISCOSIDAD</vt:lpstr>
      <vt:lpstr>VISCOSÍMETRO DE OSTWALD</vt:lpstr>
      <vt:lpstr>TENSIÓN SUPERFICIAL</vt:lpstr>
      <vt:lpstr>TENSIÓN SUPERFICIAL</vt:lpstr>
      <vt:lpstr>TENSIÓN SUPERFICIAL</vt:lpstr>
      <vt:lpstr>Presentación de PowerPoint</vt:lpstr>
      <vt:lpstr>DETERMINACIÓN VISCOSIDAD A TEMP AMBIENTE</vt:lpstr>
      <vt:lpstr>DETERMINACIÓN DE VISCOSIDAD A TEMPERATURAS DIFERENTES</vt:lpstr>
      <vt:lpstr>DETERMINACIÓN DE LA TENSIÓN SUPERFICIAL A TEMP AMBIENTE</vt:lpstr>
    </vt:vector>
  </TitlesOfParts>
  <Company>Irish Insitute/ITESM-CCM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PROPIEDADES DE LOS LÍQUIDOS</dc:title>
  <dc:creator>León Felipe Mota Tapia</dc:creator>
  <cp:lastModifiedBy>León Felipe Mota Tapia</cp:lastModifiedBy>
  <cp:revision>22</cp:revision>
  <dcterms:created xsi:type="dcterms:W3CDTF">2010-10-27T16:22:28Z</dcterms:created>
  <dcterms:modified xsi:type="dcterms:W3CDTF">2014-07-10T00:23:09Z</dcterms:modified>
</cp:coreProperties>
</file>