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69"/>
    <p:restoredTop sz="93554"/>
  </p:normalViewPr>
  <p:slideViewPr>
    <p:cSldViewPr snapToGrid="0" snapToObjects="1">
      <p:cViewPr varScale="1">
        <p:scale>
          <a:sx n="92" d="100"/>
          <a:sy n="92" d="100"/>
        </p:scale>
        <p:origin x="93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Libro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a:solidFill>
                <a:schemeClr val="tx1"/>
              </a:solidFill>
            </a:ln>
          </c:spPr>
          <c:marker>
            <c:symbol val="none"/>
          </c:marker>
          <c:cat>
            <c:numRef>
              <c:f>Hoja1!$A$1:$C$1</c:f>
              <c:numCache>
                <c:formatCode>General</c:formatCode>
                <c:ptCount val="3"/>
                <c:pt idx="0">
                  <c:v>-20.0</c:v>
                </c:pt>
                <c:pt idx="1">
                  <c:v>0.0</c:v>
                </c:pt>
                <c:pt idx="2">
                  <c:v>100.0</c:v>
                </c:pt>
              </c:numCache>
            </c:numRef>
          </c:cat>
          <c:val>
            <c:numRef>
              <c:f>Hoja1!$A$2:$C$2</c:f>
              <c:numCache>
                <c:formatCode>General</c:formatCode>
                <c:ptCount val="3"/>
                <c:pt idx="0">
                  <c:v>15.0</c:v>
                </c:pt>
                <c:pt idx="1">
                  <c:v>22.5</c:v>
                </c:pt>
                <c:pt idx="2">
                  <c:v>30.0</c:v>
                </c:pt>
              </c:numCache>
            </c:numRef>
          </c:val>
          <c:smooth val="0"/>
        </c:ser>
        <c:dLbls>
          <c:showLegendKey val="0"/>
          <c:showVal val="0"/>
          <c:showCatName val="0"/>
          <c:showSerName val="0"/>
          <c:showPercent val="0"/>
          <c:showBubbleSize val="0"/>
        </c:dLbls>
        <c:smooth val="0"/>
        <c:axId val="-2087595808"/>
        <c:axId val="-2087116016"/>
      </c:lineChart>
      <c:catAx>
        <c:axId val="-2087595808"/>
        <c:scaling>
          <c:orientation val="minMax"/>
        </c:scaling>
        <c:delete val="0"/>
        <c:axPos val="b"/>
        <c:title>
          <c:tx>
            <c:rich>
              <a:bodyPr/>
              <a:lstStyle/>
              <a:p>
                <a:pPr>
                  <a:defRPr/>
                </a:pPr>
                <a:r>
                  <a:rPr lang="es-ES_tradnl"/>
                  <a:t>t (ºC)</a:t>
                </a:r>
              </a:p>
            </c:rich>
          </c:tx>
          <c:layout/>
          <c:overlay val="0"/>
        </c:title>
        <c:numFmt formatCode="General" sourceLinked="1"/>
        <c:majorTickMark val="out"/>
        <c:minorTickMark val="none"/>
        <c:tickLblPos val="nextTo"/>
        <c:spPr>
          <a:ln w="25400">
            <a:solidFill>
              <a:schemeClr val="tx1"/>
            </a:solidFill>
          </a:ln>
        </c:spPr>
        <c:crossAx val="-2087116016"/>
        <c:crosses val="autoZero"/>
        <c:auto val="1"/>
        <c:lblAlgn val="ctr"/>
        <c:lblOffset val="100"/>
        <c:tickLblSkip val="1"/>
        <c:tickMarkSkip val="10"/>
        <c:noMultiLvlLbl val="0"/>
      </c:catAx>
      <c:valAx>
        <c:axId val="-2087116016"/>
        <c:scaling>
          <c:orientation val="minMax"/>
        </c:scaling>
        <c:delete val="0"/>
        <c:axPos val="l"/>
        <c:title>
          <c:tx>
            <c:rich>
              <a:bodyPr/>
              <a:lstStyle/>
              <a:p>
                <a:pPr>
                  <a:defRPr/>
                </a:pPr>
                <a:r>
                  <a:rPr lang="es-ES_tradnl"/>
                  <a:t>V (dm3)</a:t>
                </a:r>
              </a:p>
            </c:rich>
          </c:tx>
          <c:layout/>
          <c:overlay val="0"/>
        </c:title>
        <c:numFmt formatCode="General" sourceLinked="1"/>
        <c:majorTickMark val="out"/>
        <c:minorTickMark val="none"/>
        <c:tickLblPos val="nextTo"/>
        <c:spPr>
          <a:ln w="25400">
            <a:solidFill>
              <a:schemeClr val="tx1"/>
            </a:solidFill>
          </a:ln>
        </c:spPr>
        <c:crossAx val="-2087595808"/>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05D532-2223-B64E-B88A-8C70872EF8DD}" type="doc">
      <dgm:prSet loTypeId="urn:microsoft.com/office/officeart/2005/8/layout/process5" loCatId="process" qsTypeId="urn:microsoft.com/office/officeart/2005/8/quickstyle/simple1" qsCatId="simple" csTypeId="urn:microsoft.com/office/officeart/2005/8/colors/colorful5" csCatId="colorful" phldr="1"/>
      <dgm:spPr/>
    </dgm:pt>
    <dgm:pt modelId="{2CE2B1D2-D79E-C344-87F8-C1009FE7BB45}">
      <dgm:prSet phldrT="[Texto]"/>
      <dgm:spPr/>
      <dgm:t>
        <a:bodyPr/>
        <a:lstStyle/>
        <a:p>
          <a:r>
            <a:rPr lang="es-ES_tradnl" smtClean="0"/>
            <a:t>Montar e instalar equipo</a:t>
          </a:r>
          <a:endParaRPr lang="es-ES_tradnl" dirty="0"/>
        </a:p>
      </dgm:t>
    </dgm:pt>
    <dgm:pt modelId="{544887B5-8906-4449-9D57-EC872FC4A539}" type="parTrans" cxnId="{3A0B403A-00A4-7246-81B2-4F6E062B2A47}">
      <dgm:prSet/>
      <dgm:spPr/>
      <dgm:t>
        <a:bodyPr/>
        <a:lstStyle/>
        <a:p>
          <a:endParaRPr lang="es-ES_tradnl">
            <a:solidFill>
              <a:srgbClr val="000000"/>
            </a:solidFill>
          </a:endParaRPr>
        </a:p>
      </dgm:t>
    </dgm:pt>
    <dgm:pt modelId="{89EFB063-E726-CD4B-B448-68EC48AD12AA}" type="sibTrans" cxnId="{3A0B403A-00A4-7246-81B2-4F6E062B2A47}">
      <dgm:prSet/>
      <dgm:spPr/>
      <dgm:t>
        <a:bodyPr/>
        <a:lstStyle/>
        <a:p>
          <a:endParaRPr lang="es-ES_tradnl">
            <a:solidFill>
              <a:srgbClr val="000000"/>
            </a:solidFill>
          </a:endParaRPr>
        </a:p>
      </dgm:t>
    </dgm:pt>
    <dgm:pt modelId="{9A0B3104-13BC-3645-8765-B898E8694D2F}">
      <dgm:prSet phldrT="[Texto]"/>
      <dgm:spPr/>
      <dgm:t>
        <a:bodyPr/>
        <a:lstStyle/>
        <a:p>
          <a:r>
            <a:rPr lang="es-ES_tradnl" smtClean="0"/>
            <a:t>Registrar temperatura</a:t>
          </a:r>
          <a:endParaRPr lang="es-ES_tradnl" dirty="0"/>
        </a:p>
      </dgm:t>
    </dgm:pt>
    <dgm:pt modelId="{FED8D352-6564-8948-92BE-D8032522D635}" type="parTrans" cxnId="{FDCBAE6B-2F76-944D-B966-35E6E3EA872E}">
      <dgm:prSet/>
      <dgm:spPr/>
      <dgm:t>
        <a:bodyPr/>
        <a:lstStyle/>
        <a:p>
          <a:endParaRPr lang="es-ES_tradnl">
            <a:solidFill>
              <a:srgbClr val="000000"/>
            </a:solidFill>
          </a:endParaRPr>
        </a:p>
      </dgm:t>
    </dgm:pt>
    <dgm:pt modelId="{AACA1F97-EA92-7343-9160-D0058066F720}" type="sibTrans" cxnId="{FDCBAE6B-2F76-944D-B966-35E6E3EA872E}">
      <dgm:prSet/>
      <dgm:spPr/>
      <dgm:t>
        <a:bodyPr/>
        <a:lstStyle/>
        <a:p>
          <a:endParaRPr lang="es-ES_tradnl">
            <a:solidFill>
              <a:srgbClr val="000000"/>
            </a:solidFill>
          </a:endParaRPr>
        </a:p>
      </dgm:t>
    </dgm:pt>
    <dgm:pt modelId="{DCC011A0-3A8C-5649-B4CF-5EFC60D0D11E}">
      <dgm:prSet phldrT="[Texto]"/>
      <dgm:spPr/>
      <dgm:t>
        <a:bodyPr/>
        <a:lstStyle/>
        <a:p>
          <a:r>
            <a:rPr lang="es-ES_tradnl" smtClean="0"/>
            <a:t>Fijar un Δh=0</a:t>
          </a:r>
          <a:endParaRPr lang="es-ES_tradnl" dirty="0"/>
        </a:p>
      </dgm:t>
    </dgm:pt>
    <dgm:pt modelId="{B3D3C45F-B236-354F-82E7-894572D10707}" type="parTrans" cxnId="{3E7A1775-8C0B-AE41-8E10-FC7807191E99}">
      <dgm:prSet/>
      <dgm:spPr/>
      <dgm:t>
        <a:bodyPr/>
        <a:lstStyle/>
        <a:p>
          <a:endParaRPr lang="es-ES_tradnl">
            <a:solidFill>
              <a:srgbClr val="000000"/>
            </a:solidFill>
          </a:endParaRPr>
        </a:p>
      </dgm:t>
    </dgm:pt>
    <dgm:pt modelId="{C6E939B2-5441-CB4E-BD39-351A970433CB}" type="sibTrans" cxnId="{3E7A1775-8C0B-AE41-8E10-FC7807191E99}">
      <dgm:prSet/>
      <dgm:spPr/>
      <dgm:t>
        <a:bodyPr/>
        <a:lstStyle/>
        <a:p>
          <a:endParaRPr lang="es-ES_tradnl">
            <a:solidFill>
              <a:srgbClr val="000000"/>
            </a:solidFill>
          </a:endParaRPr>
        </a:p>
      </dgm:t>
    </dgm:pt>
    <dgm:pt modelId="{4BED09E9-1ADF-444A-8149-EC2DFD0F233B}">
      <dgm:prSet phldrT="[Texto]"/>
      <dgm:spPr/>
      <dgm:t>
        <a:bodyPr/>
        <a:lstStyle/>
        <a:p>
          <a:r>
            <a:rPr lang="es-ES_tradnl" smtClean="0"/>
            <a:t>Registrar altura columna de aire</a:t>
          </a:r>
          <a:endParaRPr lang="es-ES_tradnl" dirty="0"/>
        </a:p>
      </dgm:t>
    </dgm:pt>
    <dgm:pt modelId="{BFDA24AC-59E7-0F44-9F49-66F34B1D1FB3}" type="parTrans" cxnId="{B911B17D-9B80-7340-9DCB-67A2B0398039}">
      <dgm:prSet/>
      <dgm:spPr/>
      <dgm:t>
        <a:bodyPr/>
        <a:lstStyle/>
        <a:p>
          <a:endParaRPr lang="es-ES_tradnl">
            <a:solidFill>
              <a:srgbClr val="000000"/>
            </a:solidFill>
          </a:endParaRPr>
        </a:p>
      </dgm:t>
    </dgm:pt>
    <dgm:pt modelId="{AAACCAB6-7835-284B-90C5-809199BD043F}" type="sibTrans" cxnId="{B911B17D-9B80-7340-9DCB-67A2B0398039}">
      <dgm:prSet/>
      <dgm:spPr/>
      <dgm:t>
        <a:bodyPr/>
        <a:lstStyle/>
        <a:p>
          <a:endParaRPr lang="es-ES_tradnl">
            <a:solidFill>
              <a:srgbClr val="000000"/>
            </a:solidFill>
          </a:endParaRPr>
        </a:p>
      </dgm:t>
    </dgm:pt>
    <dgm:pt modelId="{A2BFA730-C44B-8A47-8095-F2F3BF2BBD69}">
      <dgm:prSet phldrT="[Texto]"/>
      <dgm:spPr/>
      <dgm:t>
        <a:bodyPr/>
        <a:lstStyle/>
        <a:p>
          <a:r>
            <a:rPr lang="es-ES_tradnl" smtClean="0"/>
            <a:t>Encender baño y fijar 30ºC con botón pequeño</a:t>
          </a:r>
          <a:endParaRPr lang="es-ES_tradnl" dirty="0"/>
        </a:p>
      </dgm:t>
    </dgm:pt>
    <dgm:pt modelId="{BC7DA020-EE2B-4347-9B24-B204BAA7FB27}" type="parTrans" cxnId="{003AAC0A-8035-3D47-B775-E3F5F3268E4F}">
      <dgm:prSet/>
      <dgm:spPr/>
      <dgm:t>
        <a:bodyPr/>
        <a:lstStyle/>
        <a:p>
          <a:endParaRPr lang="es-ES_tradnl">
            <a:solidFill>
              <a:srgbClr val="000000"/>
            </a:solidFill>
          </a:endParaRPr>
        </a:p>
      </dgm:t>
    </dgm:pt>
    <dgm:pt modelId="{9C145F5C-7E5A-5B41-B553-02100B7A3D56}" type="sibTrans" cxnId="{003AAC0A-8035-3D47-B775-E3F5F3268E4F}">
      <dgm:prSet/>
      <dgm:spPr/>
      <dgm:t>
        <a:bodyPr/>
        <a:lstStyle/>
        <a:p>
          <a:endParaRPr lang="es-ES_tradnl">
            <a:solidFill>
              <a:srgbClr val="000000"/>
            </a:solidFill>
          </a:endParaRPr>
        </a:p>
      </dgm:t>
    </dgm:pt>
    <dgm:pt modelId="{FFF91907-F959-064E-B71E-BEC2511021AB}">
      <dgm:prSet phldrT="[Texto]"/>
      <dgm:spPr/>
      <dgm:t>
        <a:bodyPr/>
        <a:lstStyle/>
        <a:p>
          <a:r>
            <a:rPr lang="es-ES_tradnl" smtClean="0"/>
            <a:t>Girar perilla grande a 30ºC</a:t>
          </a:r>
          <a:endParaRPr lang="es-ES_tradnl" dirty="0"/>
        </a:p>
      </dgm:t>
    </dgm:pt>
    <dgm:pt modelId="{4443DA5F-E3FE-F648-8CE9-AF0C8351D5B3}" type="parTrans" cxnId="{D15BCA1B-0405-DF47-BFD1-8422D7C48FB1}">
      <dgm:prSet/>
      <dgm:spPr/>
      <dgm:t>
        <a:bodyPr/>
        <a:lstStyle/>
        <a:p>
          <a:endParaRPr lang="es-ES_tradnl">
            <a:solidFill>
              <a:srgbClr val="000000"/>
            </a:solidFill>
          </a:endParaRPr>
        </a:p>
      </dgm:t>
    </dgm:pt>
    <dgm:pt modelId="{11479901-F8BA-D741-A5D9-C809D8F45F39}" type="sibTrans" cxnId="{D15BCA1B-0405-DF47-BFD1-8422D7C48FB1}">
      <dgm:prSet/>
      <dgm:spPr/>
      <dgm:t>
        <a:bodyPr/>
        <a:lstStyle/>
        <a:p>
          <a:endParaRPr lang="es-ES_tradnl">
            <a:solidFill>
              <a:srgbClr val="000000"/>
            </a:solidFill>
          </a:endParaRPr>
        </a:p>
      </dgm:t>
    </dgm:pt>
    <dgm:pt modelId="{F6C7D83E-7B26-8547-A942-4DC21C243C26}">
      <dgm:prSet phldrT="[Texto]"/>
      <dgm:spPr/>
      <dgm:t>
        <a:bodyPr/>
        <a:lstStyle/>
        <a:p>
          <a:r>
            <a:rPr lang="es-ES_tradnl" smtClean="0"/>
            <a:t>Esperar a que se estabilice la temp y anotar altura columna de aire</a:t>
          </a:r>
          <a:endParaRPr lang="es-ES_tradnl" dirty="0"/>
        </a:p>
      </dgm:t>
    </dgm:pt>
    <dgm:pt modelId="{B78FC79A-4045-5640-8641-87BFD88647FF}" type="parTrans" cxnId="{FE4D09E2-75C8-3E4E-9B03-C4670599FBC6}">
      <dgm:prSet/>
      <dgm:spPr/>
      <dgm:t>
        <a:bodyPr/>
        <a:lstStyle/>
        <a:p>
          <a:endParaRPr lang="es-ES_tradnl">
            <a:solidFill>
              <a:srgbClr val="000000"/>
            </a:solidFill>
          </a:endParaRPr>
        </a:p>
      </dgm:t>
    </dgm:pt>
    <dgm:pt modelId="{0F90446E-E498-954A-9519-540E7C65486B}" type="sibTrans" cxnId="{FE4D09E2-75C8-3E4E-9B03-C4670599FBC6}">
      <dgm:prSet/>
      <dgm:spPr/>
      <dgm:t>
        <a:bodyPr/>
        <a:lstStyle/>
        <a:p>
          <a:endParaRPr lang="es-ES_tradnl">
            <a:solidFill>
              <a:srgbClr val="000000"/>
            </a:solidFill>
          </a:endParaRPr>
        </a:p>
      </dgm:t>
    </dgm:pt>
    <dgm:pt modelId="{90F0C636-262A-2547-8453-B26E624B710A}">
      <dgm:prSet phldrT="[Texto]"/>
      <dgm:spPr/>
      <dgm:t>
        <a:bodyPr/>
        <a:lstStyle/>
        <a:p>
          <a:r>
            <a:rPr lang="es-ES_tradnl" smtClean="0"/>
            <a:t>Repita pasos anteriores hasta obtener cinco lecturas</a:t>
          </a:r>
          <a:endParaRPr lang="es-ES_tradnl" dirty="0"/>
        </a:p>
      </dgm:t>
    </dgm:pt>
    <dgm:pt modelId="{4F48D7BE-0497-A642-8218-D683FA12C164}" type="parTrans" cxnId="{CA8401BA-AC38-8443-9C22-D9A5D9E4E6CF}">
      <dgm:prSet/>
      <dgm:spPr/>
      <dgm:t>
        <a:bodyPr/>
        <a:lstStyle/>
        <a:p>
          <a:endParaRPr lang="es-ES"/>
        </a:p>
      </dgm:t>
    </dgm:pt>
    <dgm:pt modelId="{F2893BB8-A518-A14F-A513-A4AEA92D5881}" type="sibTrans" cxnId="{CA8401BA-AC38-8443-9C22-D9A5D9E4E6CF}">
      <dgm:prSet/>
      <dgm:spPr/>
      <dgm:t>
        <a:bodyPr/>
        <a:lstStyle/>
        <a:p>
          <a:endParaRPr lang="es-ES"/>
        </a:p>
      </dgm:t>
    </dgm:pt>
    <dgm:pt modelId="{F83DC0D2-0CEC-C940-A9E2-F644D86302BF}" type="pres">
      <dgm:prSet presAssocID="{A605D532-2223-B64E-B88A-8C70872EF8DD}" presName="diagram" presStyleCnt="0">
        <dgm:presLayoutVars>
          <dgm:dir/>
          <dgm:resizeHandles val="exact"/>
        </dgm:presLayoutVars>
      </dgm:prSet>
      <dgm:spPr/>
    </dgm:pt>
    <dgm:pt modelId="{D6B39F75-7779-5149-938C-F38561613C19}" type="pres">
      <dgm:prSet presAssocID="{2CE2B1D2-D79E-C344-87F8-C1009FE7BB45}" presName="node" presStyleLbl="node1" presStyleIdx="0" presStyleCnt="8">
        <dgm:presLayoutVars>
          <dgm:bulletEnabled val="1"/>
        </dgm:presLayoutVars>
      </dgm:prSet>
      <dgm:spPr/>
      <dgm:t>
        <a:bodyPr/>
        <a:lstStyle/>
        <a:p>
          <a:endParaRPr lang="es-ES_tradnl"/>
        </a:p>
      </dgm:t>
    </dgm:pt>
    <dgm:pt modelId="{AA365148-A520-E542-B3A6-8DC94038EF35}" type="pres">
      <dgm:prSet presAssocID="{89EFB063-E726-CD4B-B448-68EC48AD12AA}" presName="sibTrans" presStyleLbl="sibTrans2D1" presStyleIdx="0" presStyleCnt="7"/>
      <dgm:spPr/>
      <dgm:t>
        <a:bodyPr/>
        <a:lstStyle/>
        <a:p>
          <a:endParaRPr lang="es-ES_tradnl"/>
        </a:p>
      </dgm:t>
    </dgm:pt>
    <dgm:pt modelId="{91852C72-271E-1B4D-94A2-137F426ECED6}" type="pres">
      <dgm:prSet presAssocID="{89EFB063-E726-CD4B-B448-68EC48AD12AA}" presName="connectorText" presStyleLbl="sibTrans2D1" presStyleIdx="0" presStyleCnt="7"/>
      <dgm:spPr/>
      <dgm:t>
        <a:bodyPr/>
        <a:lstStyle/>
        <a:p>
          <a:endParaRPr lang="es-ES_tradnl"/>
        </a:p>
      </dgm:t>
    </dgm:pt>
    <dgm:pt modelId="{AE999ACC-CD10-AD43-A9BB-CB7D67C8C905}" type="pres">
      <dgm:prSet presAssocID="{9A0B3104-13BC-3645-8765-B898E8694D2F}" presName="node" presStyleLbl="node1" presStyleIdx="1" presStyleCnt="8">
        <dgm:presLayoutVars>
          <dgm:bulletEnabled val="1"/>
        </dgm:presLayoutVars>
      </dgm:prSet>
      <dgm:spPr/>
      <dgm:t>
        <a:bodyPr/>
        <a:lstStyle/>
        <a:p>
          <a:endParaRPr lang="es-ES_tradnl"/>
        </a:p>
      </dgm:t>
    </dgm:pt>
    <dgm:pt modelId="{5CF67EB9-6E31-884C-90E5-056ED3A0240A}" type="pres">
      <dgm:prSet presAssocID="{AACA1F97-EA92-7343-9160-D0058066F720}" presName="sibTrans" presStyleLbl="sibTrans2D1" presStyleIdx="1" presStyleCnt="7"/>
      <dgm:spPr/>
      <dgm:t>
        <a:bodyPr/>
        <a:lstStyle/>
        <a:p>
          <a:endParaRPr lang="es-ES_tradnl"/>
        </a:p>
      </dgm:t>
    </dgm:pt>
    <dgm:pt modelId="{623D29AB-1B94-AE42-AA14-19C90256B8D8}" type="pres">
      <dgm:prSet presAssocID="{AACA1F97-EA92-7343-9160-D0058066F720}" presName="connectorText" presStyleLbl="sibTrans2D1" presStyleIdx="1" presStyleCnt="7"/>
      <dgm:spPr/>
      <dgm:t>
        <a:bodyPr/>
        <a:lstStyle/>
        <a:p>
          <a:endParaRPr lang="es-ES_tradnl"/>
        </a:p>
      </dgm:t>
    </dgm:pt>
    <dgm:pt modelId="{634581D5-96A2-4740-9679-8E39463732E6}" type="pres">
      <dgm:prSet presAssocID="{DCC011A0-3A8C-5649-B4CF-5EFC60D0D11E}" presName="node" presStyleLbl="node1" presStyleIdx="2" presStyleCnt="8">
        <dgm:presLayoutVars>
          <dgm:bulletEnabled val="1"/>
        </dgm:presLayoutVars>
      </dgm:prSet>
      <dgm:spPr/>
      <dgm:t>
        <a:bodyPr/>
        <a:lstStyle/>
        <a:p>
          <a:endParaRPr lang="es-ES_tradnl"/>
        </a:p>
      </dgm:t>
    </dgm:pt>
    <dgm:pt modelId="{CA5D4150-3356-D040-8568-820960EED56F}" type="pres">
      <dgm:prSet presAssocID="{C6E939B2-5441-CB4E-BD39-351A970433CB}" presName="sibTrans" presStyleLbl="sibTrans2D1" presStyleIdx="2" presStyleCnt="7"/>
      <dgm:spPr/>
      <dgm:t>
        <a:bodyPr/>
        <a:lstStyle/>
        <a:p>
          <a:endParaRPr lang="es-ES_tradnl"/>
        </a:p>
      </dgm:t>
    </dgm:pt>
    <dgm:pt modelId="{3F92F26F-27FE-6249-9C89-8FFFE92E9AEE}" type="pres">
      <dgm:prSet presAssocID="{C6E939B2-5441-CB4E-BD39-351A970433CB}" presName="connectorText" presStyleLbl="sibTrans2D1" presStyleIdx="2" presStyleCnt="7"/>
      <dgm:spPr/>
      <dgm:t>
        <a:bodyPr/>
        <a:lstStyle/>
        <a:p>
          <a:endParaRPr lang="es-ES_tradnl"/>
        </a:p>
      </dgm:t>
    </dgm:pt>
    <dgm:pt modelId="{7D529F10-D4E8-6547-98B1-0201AE88FCB1}" type="pres">
      <dgm:prSet presAssocID="{4BED09E9-1ADF-444A-8149-EC2DFD0F233B}" presName="node" presStyleLbl="node1" presStyleIdx="3" presStyleCnt="8">
        <dgm:presLayoutVars>
          <dgm:bulletEnabled val="1"/>
        </dgm:presLayoutVars>
      </dgm:prSet>
      <dgm:spPr/>
      <dgm:t>
        <a:bodyPr/>
        <a:lstStyle/>
        <a:p>
          <a:endParaRPr lang="es-ES_tradnl"/>
        </a:p>
      </dgm:t>
    </dgm:pt>
    <dgm:pt modelId="{1BBF9E9D-82CC-7145-B07F-6678F7DE4E4C}" type="pres">
      <dgm:prSet presAssocID="{AAACCAB6-7835-284B-90C5-809199BD043F}" presName="sibTrans" presStyleLbl="sibTrans2D1" presStyleIdx="3" presStyleCnt="7"/>
      <dgm:spPr/>
      <dgm:t>
        <a:bodyPr/>
        <a:lstStyle/>
        <a:p>
          <a:endParaRPr lang="es-ES_tradnl"/>
        </a:p>
      </dgm:t>
    </dgm:pt>
    <dgm:pt modelId="{E22FEB7A-3DE6-F54F-BC55-8FC04DDC358D}" type="pres">
      <dgm:prSet presAssocID="{AAACCAB6-7835-284B-90C5-809199BD043F}" presName="connectorText" presStyleLbl="sibTrans2D1" presStyleIdx="3" presStyleCnt="7"/>
      <dgm:spPr/>
      <dgm:t>
        <a:bodyPr/>
        <a:lstStyle/>
        <a:p>
          <a:endParaRPr lang="es-ES_tradnl"/>
        </a:p>
      </dgm:t>
    </dgm:pt>
    <dgm:pt modelId="{FF71F920-393F-E841-A919-F5379E052B53}" type="pres">
      <dgm:prSet presAssocID="{A2BFA730-C44B-8A47-8095-F2F3BF2BBD69}" presName="node" presStyleLbl="node1" presStyleIdx="4" presStyleCnt="8">
        <dgm:presLayoutVars>
          <dgm:bulletEnabled val="1"/>
        </dgm:presLayoutVars>
      </dgm:prSet>
      <dgm:spPr/>
      <dgm:t>
        <a:bodyPr/>
        <a:lstStyle/>
        <a:p>
          <a:endParaRPr lang="es-ES_tradnl"/>
        </a:p>
      </dgm:t>
    </dgm:pt>
    <dgm:pt modelId="{1675440E-EB15-2A49-AB36-7EA782613CF5}" type="pres">
      <dgm:prSet presAssocID="{9C145F5C-7E5A-5B41-B553-02100B7A3D56}" presName="sibTrans" presStyleLbl="sibTrans2D1" presStyleIdx="4" presStyleCnt="7"/>
      <dgm:spPr/>
      <dgm:t>
        <a:bodyPr/>
        <a:lstStyle/>
        <a:p>
          <a:endParaRPr lang="es-ES_tradnl"/>
        </a:p>
      </dgm:t>
    </dgm:pt>
    <dgm:pt modelId="{DC52EDDE-72BD-644A-A63B-9E092BC47C76}" type="pres">
      <dgm:prSet presAssocID="{9C145F5C-7E5A-5B41-B553-02100B7A3D56}" presName="connectorText" presStyleLbl="sibTrans2D1" presStyleIdx="4" presStyleCnt="7"/>
      <dgm:spPr/>
      <dgm:t>
        <a:bodyPr/>
        <a:lstStyle/>
        <a:p>
          <a:endParaRPr lang="es-ES_tradnl"/>
        </a:p>
      </dgm:t>
    </dgm:pt>
    <dgm:pt modelId="{3F942649-562D-0B48-84F1-F61D4585FBBB}" type="pres">
      <dgm:prSet presAssocID="{FFF91907-F959-064E-B71E-BEC2511021AB}" presName="node" presStyleLbl="node1" presStyleIdx="5" presStyleCnt="8">
        <dgm:presLayoutVars>
          <dgm:bulletEnabled val="1"/>
        </dgm:presLayoutVars>
      </dgm:prSet>
      <dgm:spPr/>
      <dgm:t>
        <a:bodyPr/>
        <a:lstStyle/>
        <a:p>
          <a:endParaRPr lang="es-ES_tradnl"/>
        </a:p>
      </dgm:t>
    </dgm:pt>
    <dgm:pt modelId="{3F61640D-E463-1640-BFD1-404B6D127207}" type="pres">
      <dgm:prSet presAssocID="{11479901-F8BA-D741-A5D9-C809D8F45F39}" presName="sibTrans" presStyleLbl="sibTrans2D1" presStyleIdx="5" presStyleCnt="7"/>
      <dgm:spPr/>
      <dgm:t>
        <a:bodyPr/>
        <a:lstStyle/>
        <a:p>
          <a:endParaRPr lang="es-ES_tradnl"/>
        </a:p>
      </dgm:t>
    </dgm:pt>
    <dgm:pt modelId="{3C945090-938D-144B-AD11-D648678AB7E8}" type="pres">
      <dgm:prSet presAssocID="{11479901-F8BA-D741-A5D9-C809D8F45F39}" presName="connectorText" presStyleLbl="sibTrans2D1" presStyleIdx="5" presStyleCnt="7"/>
      <dgm:spPr/>
      <dgm:t>
        <a:bodyPr/>
        <a:lstStyle/>
        <a:p>
          <a:endParaRPr lang="es-ES_tradnl"/>
        </a:p>
      </dgm:t>
    </dgm:pt>
    <dgm:pt modelId="{F3634E39-0372-8140-9B21-511BFDF55890}" type="pres">
      <dgm:prSet presAssocID="{F6C7D83E-7B26-8547-A942-4DC21C243C26}" presName="node" presStyleLbl="node1" presStyleIdx="6" presStyleCnt="8">
        <dgm:presLayoutVars>
          <dgm:bulletEnabled val="1"/>
        </dgm:presLayoutVars>
      </dgm:prSet>
      <dgm:spPr/>
      <dgm:t>
        <a:bodyPr/>
        <a:lstStyle/>
        <a:p>
          <a:endParaRPr lang="es-ES_tradnl"/>
        </a:p>
      </dgm:t>
    </dgm:pt>
    <dgm:pt modelId="{FD4AB28C-1721-5342-93E5-081399E21715}" type="pres">
      <dgm:prSet presAssocID="{0F90446E-E498-954A-9519-540E7C65486B}" presName="sibTrans" presStyleLbl="sibTrans2D1" presStyleIdx="6" presStyleCnt="7"/>
      <dgm:spPr/>
      <dgm:t>
        <a:bodyPr/>
        <a:lstStyle/>
        <a:p>
          <a:endParaRPr lang="es-ES"/>
        </a:p>
      </dgm:t>
    </dgm:pt>
    <dgm:pt modelId="{E58D021A-195D-EF4B-9576-930579C2940F}" type="pres">
      <dgm:prSet presAssocID="{0F90446E-E498-954A-9519-540E7C65486B}" presName="connectorText" presStyleLbl="sibTrans2D1" presStyleIdx="6" presStyleCnt="7"/>
      <dgm:spPr/>
      <dgm:t>
        <a:bodyPr/>
        <a:lstStyle/>
        <a:p>
          <a:endParaRPr lang="es-ES"/>
        </a:p>
      </dgm:t>
    </dgm:pt>
    <dgm:pt modelId="{80EF5E08-9324-064C-948C-6B97F9B5977C}" type="pres">
      <dgm:prSet presAssocID="{90F0C636-262A-2547-8453-B26E624B710A}" presName="node" presStyleLbl="node1" presStyleIdx="7" presStyleCnt="8">
        <dgm:presLayoutVars>
          <dgm:bulletEnabled val="1"/>
        </dgm:presLayoutVars>
      </dgm:prSet>
      <dgm:spPr/>
      <dgm:t>
        <a:bodyPr/>
        <a:lstStyle/>
        <a:p>
          <a:endParaRPr lang="es-ES"/>
        </a:p>
      </dgm:t>
    </dgm:pt>
  </dgm:ptLst>
  <dgm:cxnLst>
    <dgm:cxn modelId="{26BA2DD0-BBB6-A345-BA7C-88ADDDBBCDDD}" type="presOf" srcId="{9A0B3104-13BC-3645-8765-B898E8694D2F}" destId="{AE999ACC-CD10-AD43-A9BB-CB7D67C8C905}" srcOrd="0" destOrd="0" presId="urn:microsoft.com/office/officeart/2005/8/layout/process5"/>
    <dgm:cxn modelId="{34EBA7B4-8161-3F4E-AC70-D65B6FC47338}" type="presOf" srcId="{C6E939B2-5441-CB4E-BD39-351A970433CB}" destId="{3F92F26F-27FE-6249-9C89-8FFFE92E9AEE}" srcOrd="1" destOrd="0" presId="urn:microsoft.com/office/officeart/2005/8/layout/process5"/>
    <dgm:cxn modelId="{C40BA762-E99E-5942-AC62-2DFD5C46F7A1}" type="presOf" srcId="{90F0C636-262A-2547-8453-B26E624B710A}" destId="{80EF5E08-9324-064C-948C-6B97F9B5977C}" srcOrd="0" destOrd="0" presId="urn:microsoft.com/office/officeart/2005/8/layout/process5"/>
    <dgm:cxn modelId="{FDCBAE6B-2F76-944D-B966-35E6E3EA872E}" srcId="{A605D532-2223-B64E-B88A-8C70872EF8DD}" destId="{9A0B3104-13BC-3645-8765-B898E8694D2F}" srcOrd="1" destOrd="0" parTransId="{FED8D352-6564-8948-92BE-D8032522D635}" sibTransId="{AACA1F97-EA92-7343-9160-D0058066F720}"/>
    <dgm:cxn modelId="{3A4D99CB-CF46-F840-B6EE-E69FD9C01497}" type="presOf" srcId="{9C145F5C-7E5A-5B41-B553-02100B7A3D56}" destId="{DC52EDDE-72BD-644A-A63B-9E092BC47C76}" srcOrd="1" destOrd="0" presId="urn:microsoft.com/office/officeart/2005/8/layout/process5"/>
    <dgm:cxn modelId="{9AAC1C9E-CC8C-7F49-9CCF-389F2D73B064}" type="presOf" srcId="{F6C7D83E-7B26-8547-A942-4DC21C243C26}" destId="{F3634E39-0372-8140-9B21-511BFDF55890}" srcOrd="0" destOrd="0" presId="urn:microsoft.com/office/officeart/2005/8/layout/process5"/>
    <dgm:cxn modelId="{D15BCA1B-0405-DF47-BFD1-8422D7C48FB1}" srcId="{A605D532-2223-B64E-B88A-8C70872EF8DD}" destId="{FFF91907-F959-064E-B71E-BEC2511021AB}" srcOrd="5" destOrd="0" parTransId="{4443DA5F-E3FE-F648-8CE9-AF0C8351D5B3}" sibTransId="{11479901-F8BA-D741-A5D9-C809D8F45F39}"/>
    <dgm:cxn modelId="{022F5367-2361-C34F-A9F6-BB904DAE807A}" type="presOf" srcId="{0F90446E-E498-954A-9519-540E7C65486B}" destId="{E58D021A-195D-EF4B-9576-930579C2940F}" srcOrd="1" destOrd="0" presId="urn:microsoft.com/office/officeart/2005/8/layout/process5"/>
    <dgm:cxn modelId="{3E7A1775-8C0B-AE41-8E10-FC7807191E99}" srcId="{A605D532-2223-B64E-B88A-8C70872EF8DD}" destId="{DCC011A0-3A8C-5649-B4CF-5EFC60D0D11E}" srcOrd="2" destOrd="0" parTransId="{B3D3C45F-B236-354F-82E7-894572D10707}" sibTransId="{C6E939B2-5441-CB4E-BD39-351A970433CB}"/>
    <dgm:cxn modelId="{FE4D09E2-75C8-3E4E-9B03-C4670599FBC6}" srcId="{A605D532-2223-B64E-B88A-8C70872EF8DD}" destId="{F6C7D83E-7B26-8547-A942-4DC21C243C26}" srcOrd="6" destOrd="0" parTransId="{B78FC79A-4045-5640-8641-87BFD88647FF}" sibTransId="{0F90446E-E498-954A-9519-540E7C65486B}"/>
    <dgm:cxn modelId="{00FF65F5-0B4A-9240-B5C4-0DFAE051FC10}" type="presOf" srcId="{A2BFA730-C44B-8A47-8095-F2F3BF2BBD69}" destId="{FF71F920-393F-E841-A919-F5379E052B53}" srcOrd="0" destOrd="0" presId="urn:microsoft.com/office/officeart/2005/8/layout/process5"/>
    <dgm:cxn modelId="{DE45BA6A-6E54-C04F-AE25-7C803B6458B3}" type="presOf" srcId="{9C145F5C-7E5A-5B41-B553-02100B7A3D56}" destId="{1675440E-EB15-2A49-AB36-7EA782613CF5}" srcOrd="0" destOrd="0" presId="urn:microsoft.com/office/officeart/2005/8/layout/process5"/>
    <dgm:cxn modelId="{3A0B403A-00A4-7246-81B2-4F6E062B2A47}" srcId="{A605D532-2223-B64E-B88A-8C70872EF8DD}" destId="{2CE2B1D2-D79E-C344-87F8-C1009FE7BB45}" srcOrd="0" destOrd="0" parTransId="{544887B5-8906-4449-9D57-EC872FC4A539}" sibTransId="{89EFB063-E726-CD4B-B448-68EC48AD12AA}"/>
    <dgm:cxn modelId="{728532AE-9A30-644E-9B69-7DB916F818B6}" type="presOf" srcId="{89EFB063-E726-CD4B-B448-68EC48AD12AA}" destId="{AA365148-A520-E542-B3A6-8DC94038EF35}" srcOrd="0" destOrd="0" presId="urn:microsoft.com/office/officeart/2005/8/layout/process5"/>
    <dgm:cxn modelId="{133B6441-AB4F-0442-9853-E7E74045585B}" type="presOf" srcId="{AAACCAB6-7835-284B-90C5-809199BD043F}" destId="{1BBF9E9D-82CC-7145-B07F-6678F7DE4E4C}" srcOrd="0" destOrd="0" presId="urn:microsoft.com/office/officeart/2005/8/layout/process5"/>
    <dgm:cxn modelId="{1B1E175A-428F-674E-9E65-7D92A0ECE69E}" type="presOf" srcId="{DCC011A0-3A8C-5649-B4CF-5EFC60D0D11E}" destId="{634581D5-96A2-4740-9679-8E39463732E6}" srcOrd="0" destOrd="0" presId="urn:microsoft.com/office/officeart/2005/8/layout/process5"/>
    <dgm:cxn modelId="{ED552A40-9D87-A541-9F99-1D0FD4776AF2}" type="presOf" srcId="{AACA1F97-EA92-7343-9160-D0058066F720}" destId="{5CF67EB9-6E31-884C-90E5-056ED3A0240A}" srcOrd="0" destOrd="0" presId="urn:microsoft.com/office/officeart/2005/8/layout/process5"/>
    <dgm:cxn modelId="{A1F76946-BD98-7945-B883-32EA080220F4}" type="presOf" srcId="{11479901-F8BA-D741-A5D9-C809D8F45F39}" destId="{3F61640D-E463-1640-BFD1-404B6D127207}" srcOrd="0" destOrd="0" presId="urn:microsoft.com/office/officeart/2005/8/layout/process5"/>
    <dgm:cxn modelId="{F4A033B6-30BE-7F4B-8467-1F96E395436D}" type="presOf" srcId="{FFF91907-F959-064E-B71E-BEC2511021AB}" destId="{3F942649-562D-0B48-84F1-F61D4585FBBB}" srcOrd="0" destOrd="0" presId="urn:microsoft.com/office/officeart/2005/8/layout/process5"/>
    <dgm:cxn modelId="{F859E2F3-86E2-AC4E-BDD7-668853058862}" type="presOf" srcId="{AAACCAB6-7835-284B-90C5-809199BD043F}" destId="{E22FEB7A-3DE6-F54F-BC55-8FC04DDC358D}" srcOrd="1" destOrd="0" presId="urn:microsoft.com/office/officeart/2005/8/layout/process5"/>
    <dgm:cxn modelId="{11582221-0C55-0D44-84E0-79BCAB06AAF7}" type="presOf" srcId="{AACA1F97-EA92-7343-9160-D0058066F720}" destId="{623D29AB-1B94-AE42-AA14-19C90256B8D8}" srcOrd="1" destOrd="0" presId="urn:microsoft.com/office/officeart/2005/8/layout/process5"/>
    <dgm:cxn modelId="{D4F029B6-9D3F-804A-BE98-56AEC5730AC6}" type="presOf" srcId="{11479901-F8BA-D741-A5D9-C809D8F45F39}" destId="{3C945090-938D-144B-AD11-D648678AB7E8}" srcOrd="1" destOrd="0" presId="urn:microsoft.com/office/officeart/2005/8/layout/process5"/>
    <dgm:cxn modelId="{9267C656-ADC8-D84B-B491-E29BA7D4BFDB}" type="presOf" srcId="{4BED09E9-1ADF-444A-8149-EC2DFD0F233B}" destId="{7D529F10-D4E8-6547-98B1-0201AE88FCB1}" srcOrd="0" destOrd="0" presId="urn:microsoft.com/office/officeart/2005/8/layout/process5"/>
    <dgm:cxn modelId="{003AAC0A-8035-3D47-B775-E3F5F3268E4F}" srcId="{A605D532-2223-B64E-B88A-8C70872EF8DD}" destId="{A2BFA730-C44B-8A47-8095-F2F3BF2BBD69}" srcOrd="4" destOrd="0" parTransId="{BC7DA020-EE2B-4347-9B24-B204BAA7FB27}" sibTransId="{9C145F5C-7E5A-5B41-B553-02100B7A3D56}"/>
    <dgm:cxn modelId="{B911B17D-9B80-7340-9DCB-67A2B0398039}" srcId="{A605D532-2223-B64E-B88A-8C70872EF8DD}" destId="{4BED09E9-1ADF-444A-8149-EC2DFD0F233B}" srcOrd="3" destOrd="0" parTransId="{BFDA24AC-59E7-0F44-9F49-66F34B1D1FB3}" sibTransId="{AAACCAB6-7835-284B-90C5-809199BD043F}"/>
    <dgm:cxn modelId="{34948832-F615-C344-83CA-88A156C4500B}" type="presOf" srcId="{0F90446E-E498-954A-9519-540E7C65486B}" destId="{FD4AB28C-1721-5342-93E5-081399E21715}" srcOrd="0" destOrd="0" presId="urn:microsoft.com/office/officeart/2005/8/layout/process5"/>
    <dgm:cxn modelId="{E573454E-B89F-6241-BCFD-28F94AD8967D}" type="presOf" srcId="{C6E939B2-5441-CB4E-BD39-351A970433CB}" destId="{CA5D4150-3356-D040-8568-820960EED56F}" srcOrd="0" destOrd="0" presId="urn:microsoft.com/office/officeart/2005/8/layout/process5"/>
    <dgm:cxn modelId="{CA8401BA-AC38-8443-9C22-D9A5D9E4E6CF}" srcId="{A605D532-2223-B64E-B88A-8C70872EF8DD}" destId="{90F0C636-262A-2547-8453-B26E624B710A}" srcOrd="7" destOrd="0" parTransId="{4F48D7BE-0497-A642-8218-D683FA12C164}" sibTransId="{F2893BB8-A518-A14F-A513-A4AEA92D5881}"/>
    <dgm:cxn modelId="{5F994168-429A-274D-BC43-1913D505BEA7}" type="presOf" srcId="{89EFB063-E726-CD4B-B448-68EC48AD12AA}" destId="{91852C72-271E-1B4D-94A2-137F426ECED6}" srcOrd="1" destOrd="0" presId="urn:microsoft.com/office/officeart/2005/8/layout/process5"/>
    <dgm:cxn modelId="{99D11255-DC02-9549-ABB8-E5076736EE0D}" type="presOf" srcId="{2CE2B1D2-D79E-C344-87F8-C1009FE7BB45}" destId="{D6B39F75-7779-5149-938C-F38561613C19}" srcOrd="0" destOrd="0" presId="urn:microsoft.com/office/officeart/2005/8/layout/process5"/>
    <dgm:cxn modelId="{85AD6891-A0E3-A047-B144-A7599D896D46}" type="presOf" srcId="{A605D532-2223-B64E-B88A-8C70872EF8DD}" destId="{F83DC0D2-0CEC-C940-A9E2-F644D86302BF}" srcOrd="0" destOrd="0" presId="urn:microsoft.com/office/officeart/2005/8/layout/process5"/>
    <dgm:cxn modelId="{C2987420-053B-334E-AED2-A761A40CC1B9}" type="presParOf" srcId="{F83DC0D2-0CEC-C940-A9E2-F644D86302BF}" destId="{D6B39F75-7779-5149-938C-F38561613C19}" srcOrd="0" destOrd="0" presId="urn:microsoft.com/office/officeart/2005/8/layout/process5"/>
    <dgm:cxn modelId="{48A2A11B-3CBA-3440-B9EB-6C1A48957B56}" type="presParOf" srcId="{F83DC0D2-0CEC-C940-A9E2-F644D86302BF}" destId="{AA365148-A520-E542-B3A6-8DC94038EF35}" srcOrd="1" destOrd="0" presId="urn:microsoft.com/office/officeart/2005/8/layout/process5"/>
    <dgm:cxn modelId="{055DA027-3EDA-D148-A833-D71D6DE4E548}" type="presParOf" srcId="{AA365148-A520-E542-B3A6-8DC94038EF35}" destId="{91852C72-271E-1B4D-94A2-137F426ECED6}" srcOrd="0" destOrd="0" presId="urn:microsoft.com/office/officeart/2005/8/layout/process5"/>
    <dgm:cxn modelId="{40E49ECC-A5B5-3247-8658-5BB50FE610F6}" type="presParOf" srcId="{F83DC0D2-0CEC-C940-A9E2-F644D86302BF}" destId="{AE999ACC-CD10-AD43-A9BB-CB7D67C8C905}" srcOrd="2" destOrd="0" presId="urn:microsoft.com/office/officeart/2005/8/layout/process5"/>
    <dgm:cxn modelId="{84D45522-2243-CB4A-BB87-EDB8AD569CE4}" type="presParOf" srcId="{F83DC0D2-0CEC-C940-A9E2-F644D86302BF}" destId="{5CF67EB9-6E31-884C-90E5-056ED3A0240A}" srcOrd="3" destOrd="0" presId="urn:microsoft.com/office/officeart/2005/8/layout/process5"/>
    <dgm:cxn modelId="{6E6777C1-A647-834F-B98B-F6EB2130D9B1}" type="presParOf" srcId="{5CF67EB9-6E31-884C-90E5-056ED3A0240A}" destId="{623D29AB-1B94-AE42-AA14-19C90256B8D8}" srcOrd="0" destOrd="0" presId="urn:microsoft.com/office/officeart/2005/8/layout/process5"/>
    <dgm:cxn modelId="{C5DA23BA-40D2-9D43-A6A8-8F1B7E12DCF1}" type="presParOf" srcId="{F83DC0D2-0CEC-C940-A9E2-F644D86302BF}" destId="{634581D5-96A2-4740-9679-8E39463732E6}" srcOrd="4" destOrd="0" presId="urn:microsoft.com/office/officeart/2005/8/layout/process5"/>
    <dgm:cxn modelId="{7A297197-A43D-D842-86B8-77EAA241A9DA}" type="presParOf" srcId="{F83DC0D2-0CEC-C940-A9E2-F644D86302BF}" destId="{CA5D4150-3356-D040-8568-820960EED56F}" srcOrd="5" destOrd="0" presId="urn:microsoft.com/office/officeart/2005/8/layout/process5"/>
    <dgm:cxn modelId="{4B6D29A9-E7E9-9044-91A5-2CBCE0B2AD59}" type="presParOf" srcId="{CA5D4150-3356-D040-8568-820960EED56F}" destId="{3F92F26F-27FE-6249-9C89-8FFFE92E9AEE}" srcOrd="0" destOrd="0" presId="urn:microsoft.com/office/officeart/2005/8/layout/process5"/>
    <dgm:cxn modelId="{EBB3A95A-1C35-014D-9E13-0F8272123300}" type="presParOf" srcId="{F83DC0D2-0CEC-C940-A9E2-F644D86302BF}" destId="{7D529F10-D4E8-6547-98B1-0201AE88FCB1}" srcOrd="6" destOrd="0" presId="urn:microsoft.com/office/officeart/2005/8/layout/process5"/>
    <dgm:cxn modelId="{CDD0D4E9-FEFE-1C4C-B064-4CDB9466A6B8}" type="presParOf" srcId="{F83DC0D2-0CEC-C940-A9E2-F644D86302BF}" destId="{1BBF9E9D-82CC-7145-B07F-6678F7DE4E4C}" srcOrd="7" destOrd="0" presId="urn:microsoft.com/office/officeart/2005/8/layout/process5"/>
    <dgm:cxn modelId="{2EFB2E7B-5ECC-2445-BDCC-63023C4FAF59}" type="presParOf" srcId="{1BBF9E9D-82CC-7145-B07F-6678F7DE4E4C}" destId="{E22FEB7A-3DE6-F54F-BC55-8FC04DDC358D}" srcOrd="0" destOrd="0" presId="urn:microsoft.com/office/officeart/2005/8/layout/process5"/>
    <dgm:cxn modelId="{4D6C6637-2856-854E-837D-531DD6B76849}" type="presParOf" srcId="{F83DC0D2-0CEC-C940-A9E2-F644D86302BF}" destId="{FF71F920-393F-E841-A919-F5379E052B53}" srcOrd="8" destOrd="0" presId="urn:microsoft.com/office/officeart/2005/8/layout/process5"/>
    <dgm:cxn modelId="{7ED8089E-7898-CF4F-ACB9-F7BE19E5F03C}" type="presParOf" srcId="{F83DC0D2-0CEC-C940-A9E2-F644D86302BF}" destId="{1675440E-EB15-2A49-AB36-7EA782613CF5}" srcOrd="9" destOrd="0" presId="urn:microsoft.com/office/officeart/2005/8/layout/process5"/>
    <dgm:cxn modelId="{948E808E-F5A0-B644-81C4-C5D2F4D6AD17}" type="presParOf" srcId="{1675440E-EB15-2A49-AB36-7EA782613CF5}" destId="{DC52EDDE-72BD-644A-A63B-9E092BC47C76}" srcOrd="0" destOrd="0" presId="urn:microsoft.com/office/officeart/2005/8/layout/process5"/>
    <dgm:cxn modelId="{56CE3E94-8451-A944-9359-BBBAB50A7A02}" type="presParOf" srcId="{F83DC0D2-0CEC-C940-A9E2-F644D86302BF}" destId="{3F942649-562D-0B48-84F1-F61D4585FBBB}" srcOrd="10" destOrd="0" presId="urn:microsoft.com/office/officeart/2005/8/layout/process5"/>
    <dgm:cxn modelId="{1E835ADB-6FEC-2E46-AACF-B1697901945E}" type="presParOf" srcId="{F83DC0D2-0CEC-C940-A9E2-F644D86302BF}" destId="{3F61640D-E463-1640-BFD1-404B6D127207}" srcOrd="11" destOrd="0" presId="urn:microsoft.com/office/officeart/2005/8/layout/process5"/>
    <dgm:cxn modelId="{5466559D-33E6-EE4D-AECC-DA69B290C751}" type="presParOf" srcId="{3F61640D-E463-1640-BFD1-404B6D127207}" destId="{3C945090-938D-144B-AD11-D648678AB7E8}" srcOrd="0" destOrd="0" presId="urn:microsoft.com/office/officeart/2005/8/layout/process5"/>
    <dgm:cxn modelId="{589380F7-A11A-7945-BB11-47B601C6C72C}" type="presParOf" srcId="{F83DC0D2-0CEC-C940-A9E2-F644D86302BF}" destId="{F3634E39-0372-8140-9B21-511BFDF55890}" srcOrd="12" destOrd="0" presId="urn:microsoft.com/office/officeart/2005/8/layout/process5"/>
    <dgm:cxn modelId="{DF4E974F-4CA0-EB49-8CC4-A6C3C8DDA01D}" type="presParOf" srcId="{F83DC0D2-0CEC-C940-A9E2-F644D86302BF}" destId="{FD4AB28C-1721-5342-93E5-081399E21715}" srcOrd="13" destOrd="0" presId="urn:microsoft.com/office/officeart/2005/8/layout/process5"/>
    <dgm:cxn modelId="{7E3A41D0-A907-7543-A498-FD259C974CCD}" type="presParOf" srcId="{FD4AB28C-1721-5342-93E5-081399E21715}" destId="{E58D021A-195D-EF4B-9576-930579C2940F}" srcOrd="0" destOrd="0" presId="urn:microsoft.com/office/officeart/2005/8/layout/process5"/>
    <dgm:cxn modelId="{ECCD726E-679E-6B4B-9E1A-BD179708CE7E}" type="presParOf" srcId="{F83DC0D2-0CEC-C940-A9E2-F644D86302BF}" destId="{80EF5E08-9324-064C-948C-6B97F9B5977C}"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39F75-7779-5149-938C-F38561613C19}">
      <dsp:nvSpPr>
        <dsp:cNvPr id="0" name=""/>
        <dsp:cNvSpPr/>
      </dsp:nvSpPr>
      <dsp:spPr>
        <a:xfrm>
          <a:off x="3732" y="808402"/>
          <a:ext cx="1631751" cy="97905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_tradnl" sz="1300" kern="1200" smtClean="0"/>
            <a:t>Montar e instalar equipo</a:t>
          </a:r>
          <a:endParaRPr lang="es-ES_tradnl" sz="1300" kern="1200" dirty="0"/>
        </a:p>
      </dsp:txBody>
      <dsp:txXfrm>
        <a:off x="32407" y="837077"/>
        <a:ext cx="1574401" cy="921701"/>
      </dsp:txXfrm>
    </dsp:sp>
    <dsp:sp modelId="{AA365148-A520-E542-B3A6-8DC94038EF35}">
      <dsp:nvSpPr>
        <dsp:cNvPr id="0" name=""/>
        <dsp:cNvSpPr/>
      </dsp:nvSpPr>
      <dsp:spPr>
        <a:xfrm>
          <a:off x="1779077" y="1095590"/>
          <a:ext cx="345931" cy="40467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_tradnl" sz="1000" kern="1200">
            <a:solidFill>
              <a:srgbClr val="000000"/>
            </a:solidFill>
          </a:endParaRPr>
        </a:p>
      </dsp:txBody>
      <dsp:txXfrm>
        <a:off x="1779077" y="1176525"/>
        <a:ext cx="242152" cy="242804"/>
      </dsp:txXfrm>
    </dsp:sp>
    <dsp:sp modelId="{AE999ACC-CD10-AD43-A9BB-CB7D67C8C905}">
      <dsp:nvSpPr>
        <dsp:cNvPr id="0" name=""/>
        <dsp:cNvSpPr/>
      </dsp:nvSpPr>
      <dsp:spPr>
        <a:xfrm>
          <a:off x="2288184" y="808402"/>
          <a:ext cx="1631751" cy="979051"/>
        </a:xfrm>
        <a:prstGeom prst="roundRect">
          <a:avLst>
            <a:gd name="adj" fmla="val 10000"/>
          </a:avLst>
        </a:prstGeom>
        <a:solidFill>
          <a:schemeClr val="accent5">
            <a:hueOff val="-1276631"/>
            <a:satOff val="-5069"/>
            <a:lumOff val="28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_tradnl" sz="1300" kern="1200" smtClean="0"/>
            <a:t>Registrar temperatura</a:t>
          </a:r>
          <a:endParaRPr lang="es-ES_tradnl" sz="1300" kern="1200" dirty="0"/>
        </a:p>
      </dsp:txBody>
      <dsp:txXfrm>
        <a:off x="2316859" y="837077"/>
        <a:ext cx="1574401" cy="921701"/>
      </dsp:txXfrm>
    </dsp:sp>
    <dsp:sp modelId="{5CF67EB9-6E31-884C-90E5-056ED3A0240A}">
      <dsp:nvSpPr>
        <dsp:cNvPr id="0" name=""/>
        <dsp:cNvSpPr/>
      </dsp:nvSpPr>
      <dsp:spPr>
        <a:xfrm>
          <a:off x="4063530" y="1095590"/>
          <a:ext cx="345931" cy="404674"/>
        </a:xfrm>
        <a:prstGeom prst="rightArrow">
          <a:avLst>
            <a:gd name="adj1" fmla="val 60000"/>
            <a:gd name="adj2" fmla="val 50000"/>
          </a:avLst>
        </a:prstGeom>
        <a:solidFill>
          <a:schemeClr val="accent5">
            <a:hueOff val="-1489403"/>
            <a:satOff val="-5913"/>
            <a:lumOff val="330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_tradnl" sz="1000" kern="1200">
            <a:solidFill>
              <a:srgbClr val="000000"/>
            </a:solidFill>
          </a:endParaRPr>
        </a:p>
      </dsp:txBody>
      <dsp:txXfrm>
        <a:off x="4063530" y="1176525"/>
        <a:ext cx="242152" cy="242804"/>
      </dsp:txXfrm>
    </dsp:sp>
    <dsp:sp modelId="{634581D5-96A2-4740-9679-8E39463732E6}">
      <dsp:nvSpPr>
        <dsp:cNvPr id="0" name=""/>
        <dsp:cNvSpPr/>
      </dsp:nvSpPr>
      <dsp:spPr>
        <a:xfrm>
          <a:off x="4572636" y="808402"/>
          <a:ext cx="1631751" cy="979051"/>
        </a:xfrm>
        <a:prstGeom prst="roundRect">
          <a:avLst>
            <a:gd name="adj" fmla="val 10000"/>
          </a:avLst>
        </a:prstGeom>
        <a:solidFill>
          <a:schemeClr val="accent5">
            <a:hueOff val="-2553262"/>
            <a:satOff val="-10137"/>
            <a:lumOff val="56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_tradnl" sz="1300" kern="1200" smtClean="0"/>
            <a:t>Fijar un Δh=0</a:t>
          </a:r>
          <a:endParaRPr lang="es-ES_tradnl" sz="1300" kern="1200" dirty="0"/>
        </a:p>
      </dsp:txBody>
      <dsp:txXfrm>
        <a:off x="4601311" y="837077"/>
        <a:ext cx="1574401" cy="921701"/>
      </dsp:txXfrm>
    </dsp:sp>
    <dsp:sp modelId="{CA5D4150-3356-D040-8568-820960EED56F}">
      <dsp:nvSpPr>
        <dsp:cNvPr id="0" name=""/>
        <dsp:cNvSpPr/>
      </dsp:nvSpPr>
      <dsp:spPr>
        <a:xfrm>
          <a:off x="6347982" y="1095590"/>
          <a:ext cx="345931" cy="404674"/>
        </a:xfrm>
        <a:prstGeom prst="rightArrow">
          <a:avLst>
            <a:gd name="adj1" fmla="val 60000"/>
            <a:gd name="adj2" fmla="val 50000"/>
          </a:avLst>
        </a:prstGeom>
        <a:solidFill>
          <a:schemeClr val="accent5">
            <a:hueOff val="-2978806"/>
            <a:satOff val="-11827"/>
            <a:lumOff val="660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_tradnl" sz="1000" kern="1200">
            <a:solidFill>
              <a:srgbClr val="000000"/>
            </a:solidFill>
          </a:endParaRPr>
        </a:p>
      </dsp:txBody>
      <dsp:txXfrm>
        <a:off x="6347982" y="1176525"/>
        <a:ext cx="242152" cy="242804"/>
      </dsp:txXfrm>
    </dsp:sp>
    <dsp:sp modelId="{7D529F10-D4E8-6547-98B1-0201AE88FCB1}">
      <dsp:nvSpPr>
        <dsp:cNvPr id="0" name=""/>
        <dsp:cNvSpPr/>
      </dsp:nvSpPr>
      <dsp:spPr>
        <a:xfrm>
          <a:off x="6857089" y="808402"/>
          <a:ext cx="1631751" cy="979051"/>
        </a:xfrm>
        <a:prstGeom prst="roundRect">
          <a:avLst>
            <a:gd name="adj" fmla="val 10000"/>
          </a:avLst>
        </a:prstGeom>
        <a:solidFill>
          <a:schemeClr val="accent5">
            <a:hueOff val="-3829894"/>
            <a:satOff val="-15206"/>
            <a:lumOff val="84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_tradnl" sz="1300" kern="1200" smtClean="0"/>
            <a:t>Registrar altura columna de aire</a:t>
          </a:r>
          <a:endParaRPr lang="es-ES_tradnl" sz="1300" kern="1200" dirty="0"/>
        </a:p>
      </dsp:txBody>
      <dsp:txXfrm>
        <a:off x="6885764" y="837077"/>
        <a:ext cx="1574401" cy="921701"/>
      </dsp:txXfrm>
    </dsp:sp>
    <dsp:sp modelId="{1BBF9E9D-82CC-7145-B07F-6678F7DE4E4C}">
      <dsp:nvSpPr>
        <dsp:cNvPr id="0" name=""/>
        <dsp:cNvSpPr/>
      </dsp:nvSpPr>
      <dsp:spPr>
        <a:xfrm rot="5400000">
          <a:off x="7499999" y="1901675"/>
          <a:ext cx="345931" cy="404674"/>
        </a:xfrm>
        <a:prstGeom prst="rightArrow">
          <a:avLst>
            <a:gd name="adj1" fmla="val 60000"/>
            <a:gd name="adj2" fmla="val 50000"/>
          </a:avLst>
        </a:prstGeom>
        <a:solidFill>
          <a:schemeClr val="accent5">
            <a:hueOff val="-4468209"/>
            <a:satOff val="-17740"/>
            <a:lumOff val="990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_tradnl" sz="1000" kern="1200">
            <a:solidFill>
              <a:srgbClr val="000000"/>
            </a:solidFill>
          </a:endParaRPr>
        </a:p>
      </dsp:txBody>
      <dsp:txXfrm rot="-5400000">
        <a:off x="7551563" y="1931047"/>
        <a:ext cx="242804" cy="242152"/>
      </dsp:txXfrm>
    </dsp:sp>
    <dsp:sp modelId="{FF71F920-393F-E841-A919-F5379E052B53}">
      <dsp:nvSpPr>
        <dsp:cNvPr id="0" name=""/>
        <dsp:cNvSpPr/>
      </dsp:nvSpPr>
      <dsp:spPr>
        <a:xfrm>
          <a:off x="6857089" y="2440153"/>
          <a:ext cx="1631751" cy="979051"/>
        </a:xfrm>
        <a:prstGeom prst="roundRect">
          <a:avLst>
            <a:gd name="adj" fmla="val 10000"/>
          </a:avLst>
        </a:prstGeom>
        <a:solidFill>
          <a:schemeClr val="accent5">
            <a:hueOff val="-5106525"/>
            <a:satOff val="-20274"/>
            <a:lumOff val="113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_tradnl" sz="1300" kern="1200" smtClean="0"/>
            <a:t>Encender baño y fijar 30ºC con botón pequeño</a:t>
          </a:r>
          <a:endParaRPr lang="es-ES_tradnl" sz="1300" kern="1200" dirty="0"/>
        </a:p>
      </dsp:txBody>
      <dsp:txXfrm>
        <a:off x="6885764" y="2468828"/>
        <a:ext cx="1574401" cy="921701"/>
      </dsp:txXfrm>
    </dsp:sp>
    <dsp:sp modelId="{1675440E-EB15-2A49-AB36-7EA782613CF5}">
      <dsp:nvSpPr>
        <dsp:cNvPr id="0" name=""/>
        <dsp:cNvSpPr/>
      </dsp:nvSpPr>
      <dsp:spPr>
        <a:xfrm rot="10800000">
          <a:off x="6367563" y="2727342"/>
          <a:ext cx="345931" cy="404674"/>
        </a:xfrm>
        <a:prstGeom prst="rightArrow">
          <a:avLst>
            <a:gd name="adj1" fmla="val 60000"/>
            <a:gd name="adj2" fmla="val 50000"/>
          </a:avLst>
        </a:prstGeom>
        <a:solidFill>
          <a:schemeClr val="accent5">
            <a:hueOff val="-5957612"/>
            <a:satOff val="-23653"/>
            <a:lumOff val="1320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_tradnl" sz="1000" kern="1200">
            <a:solidFill>
              <a:srgbClr val="000000"/>
            </a:solidFill>
          </a:endParaRPr>
        </a:p>
      </dsp:txBody>
      <dsp:txXfrm rot="10800000">
        <a:off x="6471342" y="2808277"/>
        <a:ext cx="242152" cy="242804"/>
      </dsp:txXfrm>
    </dsp:sp>
    <dsp:sp modelId="{3F942649-562D-0B48-84F1-F61D4585FBBB}">
      <dsp:nvSpPr>
        <dsp:cNvPr id="0" name=""/>
        <dsp:cNvSpPr/>
      </dsp:nvSpPr>
      <dsp:spPr>
        <a:xfrm>
          <a:off x="4572636" y="2440153"/>
          <a:ext cx="1631751" cy="979051"/>
        </a:xfrm>
        <a:prstGeom prst="roundRect">
          <a:avLst>
            <a:gd name="adj" fmla="val 10000"/>
          </a:avLst>
        </a:prstGeom>
        <a:solidFill>
          <a:schemeClr val="accent5">
            <a:hueOff val="-6383156"/>
            <a:satOff val="-25343"/>
            <a:lumOff val="1414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_tradnl" sz="1300" kern="1200" smtClean="0"/>
            <a:t>Girar perilla grande a 30ºC</a:t>
          </a:r>
          <a:endParaRPr lang="es-ES_tradnl" sz="1300" kern="1200" dirty="0"/>
        </a:p>
      </dsp:txBody>
      <dsp:txXfrm>
        <a:off x="4601311" y="2468828"/>
        <a:ext cx="1574401" cy="921701"/>
      </dsp:txXfrm>
    </dsp:sp>
    <dsp:sp modelId="{3F61640D-E463-1640-BFD1-404B6D127207}">
      <dsp:nvSpPr>
        <dsp:cNvPr id="0" name=""/>
        <dsp:cNvSpPr/>
      </dsp:nvSpPr>
      <dsp:spPr>
        <a:xfrm rot="10800000">
          <a:off x="4083111" y="2727342"/>
          <a:ext cx="345931" cy="404674"/>
        </a:xfrm>
        <a:prstGeom prst="rightArrow">
          <a:avLst>
            <a:gd name="adj1" fmla="val 60000"/>
            <a:gd name="adj2" fmla="val 50000"/>
          </a:avLst>
        </a:prstGeom>
        <a:solidFill>
          <a:schemeClr val="accent5">
            <a:hueOff val="-7447015"/>
            <a:satOff val="-29567"/>
            <a:lumOff val="1650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_tradnl" sz="1000" kern="1200">
            <a:solidFill>
              <a:srgbClr val="000000"/>
            </a:solidFill>
          </a:endParaRPr>
        </a:p>
      </dsp:txBody>
      <dsp:txXfrm rot="10800000">
        <a:off x="4186890" y="2808277"/>
        <a:ext cx="242152" cy="242804"/>
      </dsp:txXfrm>
    </dsp:sp>
    <dsp:sp modelId="{F3634E39-0372-8140-9B21-511BFDF55890}">
      <dsp:nvSpPr>
        <dsp:cNvPr id="0" name=""/>
        <dsp:cNvSpPr/>
      </dsp:nvSpPr>
      <dsp:spPr>
        <a:xfrm>
          <a:off x="2288184" y="2440153"/>
          <a:ext cx="1631751" cy="979051"/>
        </a:xfrm>
        <a:prstGeom prst="roundRect">
          <a:avLst>
            <a:gd name="adj" fmla="val 10000"/>
          </a:avLst>
        </a:prstGeom>
        <a:solidFill>
          <a:schemeClr val="accent5">
            <a:hueOff val="-7659787"/>
            <a:satOff val="-30411"/>
            <a:lumOff val="169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_tradnl" sz="1300" kern="1200" smtClean="0"/>
            <a:t>Esperar a que se estabilice la temp y anotar altura columna de aire</a:t>
          </a:r>
          <a:endParaRPr lang="es-ES_tradnl" sz="1300" kern="1200" dirty="0"/>
        </a:p>
      </dsp:txBody>
      <dsp:txXfrm>
        <a:off x="2316859" y="2468828"/>
        <a:ext cx="1574401" cy="921701"/>
      </dsp:txXfrm>
    </dsp:sp>
    <dsp:sp modelId="{FD4AB28C-1721-5342-93E5-081399E21715}">
      <dsp:nvSpPr>
        <dsp:cNvPr id="0" name=""/>
        <dsp:cNvSpPr/>
      </dsp:nvSpPr>
      <dsp:spPr>
        <a:xfrm rot="10800000">
          <a:off x="1798658" y="2727342"/>
          <a:ext cx="345931" cy="404674"/>
        </a:xfrm>
        <a:prstGeom prst="rightArrow">
          <a:avLst>
            <a:gd name="adj1" fmla="val 60000"/>
            <a:gd name="adj2" fmla="val 50000"/>
          </a:avLst>
        </a:prstGeom>
        <a:solidFill>
          <a:schemeClr val="accent5">
            <a:hueOff val="-8936418"/>
            <a:satOff val="-35480"/>
            <a:lumOff val="1980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_tradnl" sz="1000" kern="1200">
            <a:solidFill>
              <a:srgbClr val="000000"/>
            </a:solidFill>
          </a:endParaRPr>
        </a:p>
      </dsp:txBody>
      <dsp:txXfrm rot="10800000">
        <a:off x="1902437" y="2808277"/>
        <a:ext cx="242152" cy="242804"/>
      </dsp:txXfrm>
    </dsp:sp>
    <dsp:sp modelId="{80EF5E08-9324-064C-948C-6B97F9B5977C}">
      <dsp:nvSpPr>
        <dsp:cNvPr id="0" name=""/>
        <dsp:cNvSpPr/>
      </dsp:nvSpPr>
      <dsp:spPr>
        <a:xfrm>
          <a:off x="3732" y="2440153"/>
          <a:ext cx="1631751" cy="979051"/>
        </a:xfrm>
        <a:prstGeom prst="roundRect">
          <a:avLst>
            <a:gd name="adj" fmla="val 10000"/>
          </a:avLst>
        </a:prstGeom>
        <a:solidFill>
          <a:schemeClr val="accent5">
            <a:hueOff val="-8936418"/>
            <a:satOff val="-35480"/>
            <a:lumOff val="198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_tradnl" sz="1300" kern="1200" smtClean="0"/>
            <a:t>Repita pasos anteriores hasta obtener cinco lecturas</a:t>
          </a:r>
          <a:endParaRPr lang="es-ES_tradnl" sz="1300" kern="1200" dirty="0"/>
        </a:p>
      </dsp:txBody>
      <dsp:txXfrm>
        <a:off x="32407" y="2468828"/>
        <a:ext cx="1574401" cy="921701"/>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 Id="rId2"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 Id="rId2"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s-ES_tradnl" smtClean="0"/>
              <a:t>Clic para editar título</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a:p>
        </p:txBody>
      </p:sp>
      <p:sp>
        <p:nvSpPr>
          <p:cNvPr id="4" name="Date Placeholder 3"/>
          <p:cNvSpPr>
            <a:spLocks noGrp="1"/>
          </p:cNvSpPr>
          <p:nvPr>
            <p:ph type="dt" sz="half" idx="10"/>
          </p:nvPr>
        </p:nvSpPr>
        <p:spPr/>
        <p:txBody>
          <a:bodyPr/>
          <a:lstStyle/>
          <a:p>
            <a:fld id="{2C4062AB-0B4B-8A43-837C-5A81EBC34F66}" type="datetimeFigureOut">
              <a:rPr lang="es-ES_tradnl" smtClean="0"/>
              <a:pPr/>
              <a:t>16/6/16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E0F58-00FF-7C48-88BD-B99B72D38F2C}"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s-ES_tradnl" smtClean="0"/>
              <a:t>Clic para editar título</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Haga clic en el icono para agregar una imagen</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s-ES_tradnl" smtClean="0"/>
              <a:t>Haga clic para modificar el estilo de texto del patrón</a:t>
            </a:r>
          </a:p>
        </p:txBody>
      </p:sp>
      <p:sp>
        <p:nvSpPr>
          <p:cNvPr id="5" name="Date Placeholder 4"/>
          <p:cNvSpPr>
            <a:spLocks noGrp="1"/>
          </p:cNvSpPr>
          <p:nvPr>
            <p:ph type="dt" sz="half" idx="10"/>
          </p:nvPr>
        </p:nvSpPr>
        <p:spPr>
          <a:xfrm>
            <a:off x="6580094" y="188259"/>
            <a:ext cx="2133600" cy="365125"/>
          </a:xfrm>
        </p:spPr>
        <p:txBody>
          <a:bodyPr/>
          <a:lstStyle/>
          <a:p>
            <a:fld id="{2C4062AB-0B4B-8A43-837C-5A81EBC34F66}" type="datetimeFigureOut">
              <a:rPr lang="es-ES_tradnl" smtClean="0"/>
              <a:pPr/>
              <a:t>16/6/16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E0F58-00FF-7C48-88BD-B99B72D38F2C}"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n encima del título">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s-ES_tradnl" smtClean="0"/>
              <a:t>Clic para editar título</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a:p>
        </p:txBody>
      </p:sp>
      <p:sp>
        <p:nvSpPr>
          <p:cNvPr id="4" name="Date Placeholder 3"/>
          <p:cNvSpPr>
            <a:spLocks noGrp="1"/>
          </p:cNvSpPr>
          <p:nvPr>
            <p:ph type="dt" sz="half" idx="10"/>
          </p:nvPr>
        </p:nvSpPr>
        <p:spPr/>
        <p:txBody>
          <a:bodyPr/>
          <a:lstStyle/>
          <a:p>
            <a:fld id="{2C4062AB-0B4B-8A43-837C-5A81EBC34F66}" type="datetimeFigureOut">
              <a:rPr lang="es-ES_tradnl" smtClean="0"/>
              <a:pPr/>
              <a:t>16/6/16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s-ES_tradnl" smtClean="0"/>
              <a:t>Haga clic en el icono para agregar una imagen</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imágenes con título">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s-ES_tradnl" smtClean="0"/>
              <a:t>Clic para editar título</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a:p>
        </p:txBody>
      </p:sp>
      <p:sp>
        <p:nvSpPr>
          <p:cNvPr id="4" name="Date Placeholder 3"/>
          <p:cNvSpPr>
            <a:spLocks noGrp="1"/>
          </p:cNvSpPr>
          <p:nvPr>
            <p:ph type="dt" sz="half" idx="10"/>
          </p:nvPr>
        </p:nvSpPr>
        <p:spPr>
          <a:xfrm>
            <a:off x="6580094" y="188259"/>
            <a:ext cx="2133600" cy="365125"/>
          </a:xfrm>
        </p:spPr>
        <p:txBody>
          <a:bodyPr/>
          <a:lstStyle/>
          <a:p>
            <a:fld id="{2C4062AB-0B4B-8A43-837C-5A81EBC34F66}" type="datetimeFigureOut">
              <a:rPr lang="es-ES_tradnl" smtClean="0"/>
              <a:pPr/>
              <a:t>16/6/16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s-ES_tradnl" smtClean="0"/>
              <a:t>Haga clic en el icono para agregar una imagen</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s-ES_tradnl" smtClean="0"/>
              <a:t>Haga clic en el icono para agregar una imagen</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imágenes con título">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s-ES_tradnl" smtClean="0"/>
              <a:t>Clic para editar título</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a:p>
        </p:txBody>
      </p:sp>
      <p:sp>
        <p:nvSpPr>
          <p:cNvPr id="4" name="Date Placeholder 3"/>
          <p:cNvSpPr>
            <a:spLocks noGrp="1"/>
          </p:cNvSpPr>
          <p:nvPr>
            <p:ph type="dt" sz="half" idx="10"/>
          </p:nvPr>
        </p:nvSpPr>
        <p:spPr>
          <a:xfrm>
            <a:off x="6580094" y="188259"/>
            <a:ext cx="2133600" cy="365125"/>
          </a:xfrm>
        </p:spPr>
        <p:txBody>
          <a:bodyPr/>
          <a:lstStyle/>
          <a:p>
            <a:fld id="{2C4062AB-0B4B-8A43-837C-5A81EBC34F66}" type="datetimeFigureOut">
              <a:rPr lang="es-ES_tradnl" smtClean="0"/>
              <a:pPr/>
              <a:t>16/6/16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s-ES_tradnl" smtClean="0"/>
              <a:t>Haga clic en el icono para agregar una imagen</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s-ES_tradnl" smtClean="0"/>
              <a:t>Haga clic en el icono para agregar una imagen</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s-ES_tradnl" smtClean="0"/>
              <a:t>Haga clic en el icono para agregar una imagen</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4" name="Date Placeholder 3"/>
          <p:cNvSpPr>
            <a:spLocks noGrp="1"/>
          </p:cNvSpPr>
          <p:nvPr>
            <p:ph type="dt" sz="half" idx="10"/>
          </p:nvPr>
        </p:nvSpPr>
        <p:spPr/>
        <p:txBody>
          <a:bodyPr/>
          <a:lstStyle/>
          <a:p>
            <a:fld id="{2C4062AB-0B4B-8A43-837C-5A81EBC34F66}" type="datetimeFigureOut">
              <a:rPr lang="es-ES_tradnl" smtClean="0"/>
              <a:pPr/>
              <a:t>16/6/16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E0F58-00FF-7C48-88BD-B99B72D38F2C}" type="slidenum">
              <a:rPr lang="en-US" smtClean="0"/>
              <a:pPr/>
              <a:t>‹Nr.›</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s-ES_tradnl" smtClean="0"/>
              <a:t>Clic para editar título</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4" name="Date Placeholder 3"/>
          <p:cNvSpPr>
            <a:spLocks noGrp="1"/>
          </p:cNvSpPr>
          <p:nvPr>
            <p:ph type="dt" sz="half" idx="10"/>
          </p:nvPr>
        </p:nvSpPr>
        <p:spPr/>
        <p:txBody>
          <a:bodyPr/>
          <a:lstStyle/>
          <a:p>
            <a:fld id="{2C4062AB-0B4B-8A43-837C-5A81EBC34F66}" type="datetimeFigureOut">
              <a:rPr lang="es-ES_tradnl" smtClean="0"/>
              <a:pPr/>
              <a:t>16/6/16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E0F58-00FF-7C48-88BD-B99B72D38F2C}"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4" name="Date Placeholder 3"/>
          <p:cNvSpPr>
            <a:spLocks noGrp="1"/>
          </p:cNvSpPr>
          <p:nvPr>
            <p:ph type="dt" sz="half" idx="10"/>
          </p:nvPr>
        </p:nvSpPr>
        <p:spPr/>
        <p:txBody>
          <a:bodyPr/>
          <a:lstStyle/>
          <a:p>
            <a:fld id="{2C4062AB-0B4B-8A43-837C-5A81EBC34F66}" type="datetimeFigureOut">
              <a:rPr lang="es-ES_tradnl" smtClean="0"/>
              <a:pPr/>
              <a:t>16/6/16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E0F58-00FF-7C48-88BD-B99B72D38F2C}"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de título con imagen">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s-ES_tradnl" smtClean="0"/>
              <a:t>Clic para editar título</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a:p>
        </p:txBody>
      </p:sp>
      <p:sp>
        <p:nvSpPr>
          <p:cNvPr id="4" name="Date Placeholder 3"/>
          <p:cNvSpPr>
            <a:spLocks noGrp="1"/>
          </p:cNvSpPr>
          <p:nvPr>
            <p:ph type="dt" sz="half" idx="10"/>
          </p:nvPr>
        </p:nvSpPr>
        <p:spPr/>
        <p:txBody>
          <a:bodyPr/>
          <a:lstStyle/>
          <a:p>
            <a:fld id="{2C4062AB-0B4B-8A43-837C-5A81EBC34F66}" type="datetimeFigureOut">
              <a:rPr lang="es-ES_tradnl" smtClean="0"/>
              <a:pPr/>
              <a:t>16/6/16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s-ES_tradnl" smtClean="0"/>
              <a:t>Haga clic en el icono para agregar una imagen</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s-ES_tradnl" smtClean="0"/>
              <a:t>Clic para editar título</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2C4062AB-0B4B-8A43-837C-5A81EBC34F66}" type="datetimeFigureOut">
              <a:rPr lang="es-ES_tradnl" smtClean="0"/>
              <a:pPr/>
              <a:t>16/6/16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441ED-22D9-48D6-AD92-DEFB122789E0}" type="slidenum">
              <a:rPr/>
              <a:pPr/>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5" name="Date Placeholder 4"/>
          <p:cNvSpPr>
            <a:spLocks noGrp="1"/>
          </p:cNvSpPr>
          <p:nvPr>
            <p:ph type="dt" sz="half" idx="10"/>
          </p:nvPr>
        </p:nvSpPr>
        <p:spPr>
          <a:xfrm>
            <a:off x="6580094" y="188259"/>
            <a:ext cx="2133600" cy="365125"/>
          </a:xfrm>
        </p:spPr>
        <p:txBody>
          <a:bodyPr/>
          <a:lstStyle/>
          <a:p>
            <a:fld id="{2C4062AB-0B4B-8A43-837C-5A81EBC34F66}" type="datetimeFigureOut">
              <a:rPr lang="es-ES_tradnl" smtClean="0"/>
              <a:pPr/>
              <a:t>16/6/16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E0F58-00FF-7C48-88BD-B99B72D38F2C}"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7" name="Date Placeholder 6"/>
          <p:cNvSpPr>
            <a:spLocks noGrp="1"/>
          </p:cNvSpPr>
          <p:nvPr>
            <p:ph type="dt" sz="half" idx="10"/>
          </p:nvPr>
        </p:nvSpPr>
        <p:spPr>
          <a:xfrm>
            <a:off x="6580094" y="188259"/>
            <a:ext cx="2133600" cy="365125"/>
          </a:xfrm>
        </p:spPr>
        <p:txBody>
          <a:bodyPr/>
          <a:lstStyle/>
          <a:p>
            <a:fld id="{2C4062AB-0B4B-8A43-837C-5A81EBC34F66}" type="datetimeFigureOut">
              <a:rPr lang="es-ES_tradnl" smtClean="0"/>
              <a:pPr/>
              <a:t>16/6/16</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E9FE0F58-00FF-7C48-88BD-B99B72D38F2C}" type="slidenum">
              <a:rPr lang="en-US" smtClean="0"/>
              <a:pPr/>
              <a:t>‹Nr.›</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Date Placeholder 2"/>
          <p:cNvSpPr>
            <a:spLocks noGrp="1"/>
          </p:cNvSpPr>
          <p:nvPr>
            <p:ph type="dt" sz="half" idx="10"/>
          </p:nvPr>
        </p:nvSpPr>
        <p:spPr/>
        <p:txBody>
          <a:bodyPr/>
          <a:lstStyle/>
          <a:p>
            <a:fld id="{2C4062AB-0B4B-8A43-837C-5A81EBC34F66}" type="datetimeFigureOut">
              <a:rPr lang="es-ES_tradnl" smtClean="0"/>
              <a:pPr/>
              <a:t>16/6/16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FE0F58-00FF-7C48-88BD-B99B72D38F2C}"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062AB-0B4B-8A43-837C-5A81EBC34F66}" type="datetimeFigureOut">
              <a:rPr lang="es-ES_tradnl" smtClean="0"/>
              <a:pPr/>
              <a:t>16/6/16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FE0F58-00FF-7C48-88BD-B99B72D38F2C}"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s-ES_tradnl" smtClean="0"/>
              <a:t>Clic para editar título</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6580094" y="188259"/>
            <a:ext cx="2133600" cy="365125"/>
          </a:xfrm>
        </p:spPr>
        <p:txBody>
          <a:bodyPr/>
          <a:lstStyle/>
          <a:p>
            <a:fld id="{2C4062AB-0B4B-8A43-837C-5A81EBC34F66}" type="datetimeFigureOut">
              <a:rPr lang="es-ES_tradnl" smtClean="0"/>
              <a:pPr/>
              <a:t>16/6/16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E0F58-00FF-7C48-88BD-B99B72D38F2C}"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s-ES_tradnl" smtClean="0"/>
              <a:t>Clic para editar título</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2C4062AB-0B4B-8A43-837C-5A81EBC34F66}" type="datetimeFigureOut">
              <a:rPr lang="es-ES_tradnl" smtClean="0"/>
              <a:pPr/>
              <a:t>16/6/16</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E9FE0F58-00FF-7C48-88BD-B99B72D38F2C}" type="slidenum">
              <a:rPr lang="en-US" smtClean="0"/>
              <a:pPr/>
              <a:t>‹Nr.›</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10.emf"/><Relationship Id="rId5" Type="http://schemas.openxmlformats.org/officeDocument/2006/relationships/oleObject" Target="../embeddings/oleObject5.bin"/><Relationship Id="rId6" Type="http://schemas.openxmlformats.org/officeDocument/2006/relationships/image" Target="../media/image11.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8.emf"/><Relationship Id="rId5" Type="http://schemas.openxmlformats.org/officeDocument/2006/relationships/oleObject" Target="../embeddings/oleObject3.bin"/><Relationship Id="rId6" Type="http://schemas.openxmlformats.org/officeDocument/2006/relationships/image" Target="../media/image9.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n-US" dirty="0" smtClean="0"/>
              <a:t>COEFICIENTE DE EXPANSIÓN TÉRMICA DE LOS GASES</a:t>
            </a:r>
            <a:endParaRPr lang="en-US" dirty="0"/>
          </a:p>
        </p:txBody>
      </p:sp>
      <p:sp>
        <p:nvSpPr>
          <p:cNvPr id="3" name="Subtítulo 2"/>
          <p:cNvSpPr>
            <a:spLocks noGrp="1"/>
          </p:cNvSpPr>
          <p:nvPr>
            <p:ph type="subTitle" idx="1"/>
          </p:nvPr>
        </p:nvSpPr>
        <p:spPr/>
        <p:txBody>
          <a:bodyPr/>
          <a:lstStyle/>
          <a:p>
            <a:r>
              <a:rPr lang="en-US" dirty="0" smtClean="0"/>
              <a:t>PRÁCTICA #2</a:t>
            </a:r>
            <a:endParaRPr lang="en-US" dirty="0"/>
          </a:p>
        </p:txBody>
      </p:sp>
      <p:pic>
        <p:nvPicPr>
          <p:cNvPr id="6" name="Marcador de posición de imagen 5" descr="000684212.png"/>
          <p:cNvPicPr>
            <a:picLocks noGrp="1" noChangeAspect="1"/>
          </p:cNvPicPr>
          <p:nvPr>
            <p:ph type="pic" sz="quarter" idx="13"/>
          </p:nvPr>
        </p:nvPicPr>
        <p:blipFill>
          <a:blip r:embed="rId2"/>
          <a:srcRect l="-7117" r="-7117"/>
          <a:stretch>
            <a:fillRect/>
          </a:stretch>
        </p:blip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graphicFrame>
        <p:nvGraphicFramePr>
          <p:cNvPr id="52226" name="Object 2"/>
          <p:cNvGraphicFramePr>
            <a:graphicFrameLocks noChangeAspect="1"/>
          </p:cNvGraphicFramePr>
          <p:nvPr/>
        </p:nvGraphicFramePr>
        <p:xfrm>
          <a:off x="3768725" y="2584450"/>
          <a:ext cx="1822450" cy="368300"/>
        </p:xfrm>
        <a:graphic>
          <a:graphicData uri="http://schemas.openxmlformats.org/presentationml/2006/ole">
            <mc:AlternateContent xmlns:mc="http://schemas.openxmlformats.org/markup-compatibility/2006">
              <mc:Choice xmlns:v="urn:schemas-microsoft-com:vml" Requires="v">
                <p:oleObj spid="_x0000_s52270" name="Ecuación" r:id="rId3" imgW="876300" imgH="177800" progId="Equation.3">
                  <p:embed/>
                </p:oleObj>
              </mc:Choice>
              <mc:Fallback>
                <p:oleObj name="Ecuación" r:id="rId3" imgW="876300" imgH="177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8725" y="2584450"/>
                        <a:ext cx="1822450" cy="368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52227" name="Object 3"/>
          <p:cNvGraphicFramePr>
            <a:graphicFrameLocks noChangeAspect="1"/>
          </p:cNvGraphicFramePr>
          <p:nvPr/>
        </p:nvGraphicFramePr>
        <p:xfrm>
          <a:off x="4230688" y="3294063"/>
          <a:ext cx="898525" cy="736600"/>
        </p:xfrm>
        <a:graphic>
          <a:graphicData uri="http://schemas.openxmlformats.org/presentationml/2006/ole">
            <mc:AlternateContent xmlns:mc="http://schemas.openxmlformats.org/markup-compatibility/2006">
              <mc:Choice xmlns:v="urn:schemas-microsoft-com:vml" Requires="v">
                <p:oleObj spid="_x0000_s52271" name="Ecuación" r:id="rId5" imgW="431800" imgH="355600" progId="Equation.3">
                  <p:embed/>
                </p:oleObj>
              </mc:Choice>
              <mc:Fallback>
                <p:oleObj name="Ecuación" r:id="rId5" imgW="431800" imgH="355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30688" y="3294063"/>
                        <a:ext cx="898525" cy="736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56587804"/>
              </p:ext>
            </p:extLst>
          </p:nvPr>
        </p:nvGraphicFramePr>
        <p:xfrm>
          <a:off x="325255" y="2286096"/>
          <a:ext cx="8492573" cy="42276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Tabla de Resultados</a:t>
            </a:r>
            <a:endParaRPr lang="es-MX"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193328199"/>
              </p:ext>
            </p:extLst>
          </p:nvPr>
        </p:nvGraphicFramePr>
        <p:xfrm>
          <a:off x="1114425" y="2595563"/>
          <a:ext cx="7610475" cy="2768600"/>
        </p:xfrm>
        <a:graphic>
          <a:graphicData uri="http://schemas.openxmlformats.org/drawingml/2006/table">
            <a:tbl>
              <a:tblPr firstRow="1" bandRow="1">
                <a:tableStyleId>{5C22544A-7EE6-4342-B048-85BDC9FD1C3A}</a:tableStyleId>
              </a:tblPr>
              <a:tblGrid>
                <a:gridCol w="2536825"/>
                <a:gridCol w="2536825"/>
                <a:gridCol w="2536825"/>
              </a:tblGrid>
              <a:tr h="370840">
                <a:tc>
                  <a:txBody>
                    <a:bodyPr/>
                    <a:lstStyle/>
                    <a:p>
                      <a:pPr algn="ctr"/>
                      <a:r>
                        <a:rPr lang="es-ES" dirty="0" smtClean="0">
                          <a:solidFill>
                            <a:schemeClr val="bg1"/>
                          </a:solidFill>
                        </a:rPr>
                        <a:t>Longitud de la columna</a:t>
                      </a:r>
                      <a:r>
                        <a:rPr lang="es-ES" baseline="0" dirty="0" smtClean="0">
                          <a:solidFill>
                            <a:schemeClr val="bg1"/>
                          </a:solidFill>
                        </a:rPr>
                        <a:t> de aire (cm)</a:t>
                      </a:r>
                      <a:endParaRPr lang="es-ES" dirty="0">
                        <a:solidFill>
                          <a:schemeClr val="bg1"/>
                        </a:solidFill>
                      </a:endParaRPr>
                    </a:p>
                  </a:txBody>
                  <a:tcPr/>
                </a:tc>
                <a:tc>
                  <a:txBody>
                    <a:bodyPr/>
                    <a:lstStyle/>
                    <a:p>
                      <a:pPr algn="ctr"/>
                      <a:r>
                        <a:rPr lang="es-ES" dirty="0" smtClean="0">
                          <a:solidFill>
                            <a:schemeClr val="bg1"/>
                          </a:solidFill>
                        </a:rPr>
                        <a:t>Volumen de aire (cm</a:t>
                      </a:r>
                      <a:r>
                        <a:rPr lang="es-ES" baseline="30000" dirty="0" smtClean="0">
                          <a:solidFill>
                            <a:schemeClr val="bg1"/>
                          </a:solidFill>
                        </a:rPr>
                        <a:t>3</a:t>
                      </a:r>
                      <a:r>
                        <a:rPr lang="es-ES" baseline="0" dirty="0" smtClean="0">
                          <a:solidFill>
                            <a:schemeClr val="bg1"/>
                          </a:solidFill>
                        </a:rPr>
                        <a:t> o ml)</a:t>
                      </a:r>
                      <a:endParaRPr lang="es-ES" dirty="0">
                        <a:solidFill>
                          <a:schemeClr val="bg1"/>
                        </a:solidFill>
                      </a:endParaRPr>
                    </a:p>
                  </a:txBody>
                  <a:tcPr anchor="ctr"/>
                </a:tc>
                <a:tc>
                  <a:txBody>
                    <a:bodyPr/>
                    <a:lstStyle/>
                    <a:p>
                      <a:pPr algn="ctr"/>
                      <a:r>
                        <a:rPr lang="es-ES" dirty="0" smtClean="0">
                          <a:solidFill>
                            <a:schemeClr val="bg1"/>
                          </a:solidFill>
                        </a:rPr>
                        <a:t>Temperatura (</a:t>
                      </a:r>
                      <a:r>
                        <a:rPr lang="es-ES" dirty="0" err="1" smtClean="0">
                          <a:solidFill>
                            <a:schemeClr val="bg1"/>
                          </a:solidFill>
                        </a:rPr>
                        <a:t>ºC</a:t>
                      </a:r>
                      <a:r>
                        <a:rPr lang="es-ES" dirty="0" smtClean="0">
                          <a:solidFill>
                            <a:schemeClr val="bg1"/>
                          </a:solidFill>
                        </a:rPr>
                        <a:t>)</a:t>
                      </a:r>
                      <a:endParaRPr lang="es-ES" dirty="0">
                        <a:solidFill>
                          <a:schemeClr val="bg1"/>
                        </a:solidFill>
                      </a:endParaRPr>
                    </a:p>
                  </a:txBody>
                  <a:tcPr anchor="ctr"/>
                </a:tc>
              </a:tr>
              <a:tr h="370840">
                <a:tc>
                  <a:txBody>
                    <a:bodyPr/>
                    <a:lstStyle/>
                    <a:p>
                      <a:endParaRPr lang="es-ES">
                        <a:solidFill>
                          <a:schemeClr val="bg1"/>
                        </a:solidFill>
                      </a:endParaRPr>
                    </a:p>
                  </a:txBody>
                  <a:tcPr/>
                </a:tc>
                <a:tc>
                  <a:txBody>
                    <a:bodyPr/>
                    <a:lstStyle/>
                    <a:p>
                      <a:endParaRPr lang="es-ES">
                        <a:solidFill>
                          <a:schemeClr val="bg1"/>
                        </a:solidFill>
                      </a:endParaRPr>
                    </a:p>
                  </a:txBody>
                  <a:tcPr/>
                </a:tc>
                <a:tc>
                  <a:txBody>
                    <a:bodyPr/>
                    <a:lstStyle/>
                    <a:p>
                      <a:endParaRPr lang="es-ES">
                        <a:solidFill>
                          <a:schemeClr val="bg1"/>
                        </a:solidFill>
                      </a:endParaRPr>
                    </a:p>
                  </a:txBody>
                  <a:tcPr/>
                </a:tc>
              </a:tr>
              <a:tr h="370840">
                <a:tc>
                  <a:txBody>
                    <a:bodyPr/>
                    <a:lstStyle/>
                    <a:p>
                      <a:endParaRPr lang="es-ES" dirty="0">
                        <a:solidFill>
                          <a:schemeClr val="bg1"/>
                        </a:solidFill>
                      </a:endParaRPr>
                    </a:p>
                  </a:txBody>
                  <a:tcPr/>
                </a:tc>
                <a:tc>
                  <a:txBody>
                    <a:bodyPr/>
                    <a:lstStyle/>
                    <a:p>
                      <a:endParaRPr lang="es-ES">
                        <a:solidFill>
                          <a:schemeClr val="bg1"/>
                        </a:solidFill>
                      </a:endParaRPr>
                    </a:p>
                  </a:txBody>
                  <a:tcPr/>
                </a:tc>
                <a:tc>
                  <a:txBody>
                    <a:bodyPr/>
                    <a:lstStyle/>
                    <a:p>
                      <a:endParaRPr lang="es-ES">
                        <a:solidFill>
                          <a:schemeClr val="bg1"/>
                        </a:solidFill>
                      </a:endParaRPr>
                    </a:p>
                  </a:txBody>
                  <a:tcPr/>
                </a:tc>
              </a:tr>
              <a:tr h="370840">
                <a:tc>
                  <a:txBody>
                    <a:bodyPr/>
                    <a:lstStyle/>
                    <a:p>
                      <a:endParaRPr lang="es-ES">
                        <a:solidFill>
                          <a:schemeClr val="bg1"/>
                        </a:solidFill>
                      </a:endParaRPr>
                    </a:p>
                  </a:txBody>
                  <a:tcPr/>
                </a:tc>
                <a:tc>
                  <a:txBody>
                    <a:bodyPr/>
                    <a:lstStyle/>
                    <a:p>
                      <a:endParaRPr lang="es-ES">
                        <a:solidFill>
                          <a:schemeClr val="bg1"/>
                        </a:solidFill>
                      </a:endParaRPr>
                    </a:p>
                  </a:txBody>
                  <a:tcPr/>
                </a:tc>
                <a:tc>
                  <a:txBody>
                    <a:bodyPr/>
                    <a:lstStyle/>
                    <a:p>
                      <a:endParaRPr lang="es-ES">
                        <a:solidFill>
                          <a:schemeClr val="bg1"/>
                        </a:solidFill>
                      </a:endParaRPr>
                    </a:p>
                  </a:txBody>
                  <a:tcPr/>
                </a:tc>
              </a:tr>
              <a:tr h="370840">
                <a:tc>
                  <a:txBody>
                    <a:bodyPr/>
                    <a:lstStyle/>
                    <a:p>
                      <a:endParaRPr lang="es-ES">
                        <a:solidFill>
                          <a:schemeClr val="bg1"/>
                        </a:solidFill>
                      </a:endParaRPr>
                    </a:p>
                  </a:txBody>
                  <a:tcPr/>
                </a:tc>
                <a:tc>
                  <a:txBody>
                    <a:bodyPr/>
                    <a:lstStyle/>
                    <a:p>
                      <a:endParaRPr lang="es-ES">
                        <a:solidFill>
                          <a:schemeClr val="bg1"/>
                        </a:solidFill>
                      </a:endParaRPr>
                    </a:p>
                  </a:txBody>
                  <a:tcPr/>
                </a:tc>
                <a:tc>
                  <a:txBody>
                    <a:bodyPr/>
                    <a:lstStyle/>
                    <a:p>
                      <a:endParaRPr lang="es-ES">
                        <a:solidFill>
                          <a:schemeClr val="bg1"/>
                        </a:solidFill>
                      </a:endParaRPr>
                    </a:p>
                  </a:txBody>
                  <a:tcPr/>
                </a:tc>
              </a:tr>
              <a:tr h="370840">
                <a:tc>
                  <a:txBody>
                    <a:bodyPr/>
                    <a:lstStyle/>
                    <a:p>
                      <a:endParaRPr lang="es-ES">
                        <a:solidFill>
                          <a:schemeClr val="bg1"/>
                        </a:solidFill>
                      </a:endParaRPr>
                    </a:p>
                  </a:txBody>
                  <a:tcPr/>
                </a:tc>
                <a:tc>
                  <a:txBody>
                    <a:bodyPr/>
                    <a:lstStyle/>
                    <a:p>
                      <a:endParaRPr lang="es-ES">
                        <a:solidFill>
                          <a:schemeClr val="bg1"/>
                        </a:solidFill>
                      </a:endParaRPr>
                    </a:p>
                  </a:txBody>
                  <a:tcPr/>
                </a:tc>
                <a:tc>
                  <a:txBody>
                    <a:bodyPr/>
                    <a:lstStyle/>
                    <a:p>
                      <a:endParaRPr lang="es-ES"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err="1" smtClean="0"/>
              <a:t>Propiedades</a:t>
            </a:r>
            <a:r>
              <a:rPr lang="en-US" dirty="0" smtClean="0"/>
              <a:t> </a:t>
            </a:r>
            <a:r>
              <a:rPr lang="en-US" dirty="0" err="1" smtClean="0"/>
              <a:t>Empíricas</a:t>
            </a:r>
            <a:r>
              <a:rPr lang="en-US" dirty="0" smtClean="0"/>
              <a:t> de los Gases</a:t>
            </a:r>
            <a:endParaRPr lang="en-US" dirty="0"/>
          </a:p>
        </p:txBody>
      </p:sp>
      <p:sp>
        <p:nvSpPr>
          <p:cNvPr id="3" name="Marcador de contenido 2"/>
          <p:cNvSpPr>
            <a:spLocks noGrp="1"/>
          </p:cNvSpPr>
          <p:nvPr>
            <p:ph idx="1"/>
          </p:nvPr>
        </p:nvSpPr>
        <p:spPr/>
        <p:txBody>
          <a:bodyPr/>
          <a:lstStyle/>
          <a:p>
            <a:pPr algn="just"/>
            <a:r>
              <a:rPr lang="es-ES_tradnl" dirty="0" smtClean="0"/>
              <a:t>De los tres estados de agregación, sólo el estado gaseoso permite una descripción cuantitativa relativamente sencilla.</a:t>
            </a:r>
          </a:p>
          <a:p>
            <a:pPr algn="just"/>
            <a:r>
              <a:rPr lang="es-ES_tradnl" dirty="0" smtClean="0"/>
              <a:t>Limitaremos la descripción a las relaciones entre propiedades tales como masa</a:t>
            </a:r>
            <a:r>
              <a:rPr lang="es-ES_tradnl" dirty="0" smtClean="0"/>
              <a:t>, </a:t>
            </a:r>
            <a:r>
              <a:rPr lang="es-ES_tradnl" dirty="0" smtClean="0"/>
              <a:t>presión volumen y temperatura.</a:t>
            </a:r>
          </a:p>
          <a:p>
            <a:pPr algn="just"/>
            <a:r>
              <a:rPr lang="es-ES_tradnl" dirty="0" smtClean="0"/>
              <a:t>Un sistema está en equilibrio si los valores de las propiedades no cambian con el tiempo.</a:t>
            </a:r>
            <a:endParaRPr lang="es-ES_trad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pPr algn="just"/>
            <a:r>
              <a:rPr lang="es-ES_tradnl" dirty="0" smtClean="0"/>
              <a:t>Un sistema se encuentra en estado o condición definidos cuando todas sus propiedades tienen valores definidos determinados por el estado del sistema.</a:t>
            </a:r>
          </a:p>
          <a:p>
            <a:pPr algn="just"/>
            <a:r>
              <a:rPr lang="es-ES_tradnl" dirty="0" smtClean="0"/>
              <a:t>La ecuación de estado del sistema es la relación matemática que existe entre los valores de las cuatro propiedades mencionadas anteriormente.</a:t>
            </a:r>
            <a:endParaRPr lang="es-ES_trad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a:xfrm>
            <a:off x="1114424" y="2595563"/>
            <a:ext cx="7610476" cy="1137420"/>
          </a:xfrm>
        </p:spPr>
        <p:txBody>
          <a:bodyPr/>
          <a:lstStyle/>
          <a:p>
            <a:pPr algn="just"/>
            <a:r>
              <a:rPr lang="es-ES_tradnl" dirty="0" smtClean="0"/>
              <a:t>En 1662, Robert Boyle realizó las primeras medidas cuantitativas del comportamiento de los gases en relación con la presión y el volumen.</a:t>
            </a:r>
            <a:endParaRPr lang="es-ES_tradnl" dirty="0"/>
          </a:p>
        </p:txBody>
      </p:sp>
      <p:pic>
        <p:nvPicPr>
          <p:cNvPr id="4" name="Imagen 3"/>
          <p:cNvPicPr>
            <a:picLocks noChangeAspect="1"/>
          </p:cNvPicPr>
          <p:nvPr/>
        </p:nvPicPr>
        <p:blipFill>
          <a:blip r:embed="rId2"/>
          <a:stretch>
            <a:fillRect/>
          </a:stretch>
        </p:blipFill>
        <p:spPr>
          <a:xfrm>
            <a:off x="1114424" y="4362777"/>
            <a:ext cx="7200900" cy="2146300"/>
          </a:xfrm>
          <a:prstGeom prst="rect">
            <a:avLst/>
          </a:prstGeom>
        </p:spPr>
      </p:pic>
      <mc:AlternateContent xmlns:mc="http://schemas.openxmlformats.org/markup-compatibility/2006">
        <mc:Choice xmlns:a14="http://schemas.microsoft.com/office/drawing/2010/main" Requires="a14">
          <p:sp>
            <p:nvSpPr>
              <p:cNvPr id="7" name="CuadroTexto 6"/>
              <p:cNvSpPr txBox="1"/>
              <p:nvPr/>
            </p:nvSpPr>
            <p:spPr>
              <a:xfrm>
                <a:off x="2042772" y="3758794"/>
                <a:ext cx="4510429" cy="578172"/>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es-ES" sz="2000" b="0" i="1" smtClean="0">
                          <a:latin typeface="Cambria Math" charset="0"/>
                        </a:rPr>
                        <m:t>𝑝</m:t>
                      </m:r>
                      <m:r>
                        <a:rPr lang="es-ES" sz="2000" b="0" i="1" smtClean="0">
                          <a:latin typeface="Cambria Math" charset="0"/>
                          <a:ea typeface="Cambria Math" charset="0"/>
                          <a:cs typeface="Cambria Math" charset="0"/>
                        </a:rPr>
                        <m:t>𝛼</m:t>
                      </m:r>
                      <m:f>
                        <m:fPr>
                          <m:ctrlPr>
                            <a:rPr lang="bg-BG" sz="2000" b="0" i="1" smtClean="0">
                              <a:latin typeface="Cambria Math" charset="0"/>
                              <a:ea typeface="Cambria Math" charset="0"/>
                              <a:cs typeface="Cambria Math" charset="0"/>
                            </a:rPr>
                          </m:ctrlPr>
                        </m:fPr>
                        <m:num>
                          <m:r>
                            <a:rPr lang="es-ES" sz="2000" b="0" i="1" smtClean="0">
                              <a:latin typeface="Cambria Math" charset="0"/>
                              <a:ea typeface="Cambria Math" charset="0"/>
                              <a:cs typeface="Cambria Math" charset="0"/>
                            </a:rPr>
                            <m:t>1</m:t>
                          </m:r>
                        </m:num>
                        <m:den>
                          <m:r>
                            <a:rPr lang="es-ES" sz="2000" b="0" i="1" smtClean="0">
                              <a:latin typeface="Cambria Math" charset="0"/>
                              <a:ea typeface="Cambria Math" charset="0"/>
                              <a:cs typeface="Cambria Math" charset="0"/>
                            </a:rPr>
                            <m:t>𝑉</m:t>
                          </m:r>
                        </m:den>
                      </m:f>
                      <m:r>
                        <a:rPr lang="es-ES" sz="2000" b="0" i="1" smtClean="0">
                          <a:latin typeface="Cambria Math" charset="0"/>
                          <a:ea typeface="Cambria Math" charset="0"/>
                          <a:cs typeface="Cambria Math" charset="0"/>
                        </a:rPr>
                        <m:t>             </m:t>
                      </m:r>
                      <m:r>
                        <a:rPr lang="es-ES" sz="2000" b="0" i="1" smtClean="0">
                          <a:latin typeface="Cambria Math" charset="0"/>
                          <a:ea typeface="Cambria Math" charset="0"/>
                          <a:cs typeface="Cambria Math" charset="0"/>
                        </a:rPr>
                        <m:t>𝑝𝑉</m:t>
                      </m:r>
                      <m:r>
                        <a:rPr lang="es-ES" sz="2000" b="0" i="1" smtClean="0">
                          <a:latin typeface="Cambria Math" charset="0"/>
                          <a:ea typeface="Cambria Math" charset="0"/>
                          <a:cs typeface="Cambria Math" charset="0"/>
                        </a:rPr>
                        <m:t>=</m:t>
                      </m:r>
                      <m:r>
                        <a:rPr lang="es-ES" sz="2000" b="0" i="1" smtClean="0">
                          <a:latin typeface="Cambria Math" charset="0"/>
                          <a:ea typeface="Cambria Math" charset="0"/>
                          <a:cs typeface="Cambria Math" charset="0"/>
                        </a:rPr>
                        <m:t>𝐶</m:t>
                      </m:r>
                      <m:r>
                        <a:rPr lang="es-ES" sz="2000" b="0" i="1" smtClean="0">
                          <a:latin typeface="Cambria Math" charset="0"/>
                          <a:ea typeface="Cambria Math" charset="0"/>
                          <a:cs typeface="Cambria Math" charset="0"/>
                        </a:rPr>
                        <m:t>       </m:t>
                      </m:r>
                      <m:r>
                        <a:rPr lang="es-ES" sz="2000" b="0" i="1" smtClean="0">
                          <a:latin typeface="Cambria Math" charset="0"/>
                          <a:ea typeface="Cambria Math" charset="0"/>
                          <a:cs typeface="Cambria Math" charset="0"/>
                        </a:rPr>
                        <m:t>𝑝</m:t>
                      </m:r>
                      <m:r>
                        <a:rPr lang="es-ES" sz="2000" b="0" i="1" baseline="-25000" smtClean="0">
                          <a:latin typeface="Cambria Math" charset="0"/>
                          <a:ea typeface="Cambria Math" charset="0"/>
                          <a:cs typeface="Cambria Math" charset="0"/>
                        </a:rPr>
                        <m:t>1</m:t>
                      </m:r>
                      <m:r>
                        <a:rPr lang="es-ES" sz="2000" b="0" i="1" smtClean="0">
                          <a:latin typeface="Cambria Math" charset="0"/>
                          <a:ea typeface="Cambria Math" charset="0"/>
                          <a:cs typeface="Cambria Math" charset="0"/>
                        </a:rPr>
                        <m:t>𝑉</m:t>
                      </m:r>
                      <m:r>
                        <a:rPr lang="es-ES" sz="2000" b="0" i="1" baseline="-25000" smtClean="0">
                          <a:latin typeface="Cambria Math" charset="0"/>
                          <a:ea typeface="Cambria Math" charset="0"/>
                          <a:cs typeface="Cambria Math" charset="0"/>
                        </a:rPr>
                        <m:t>1</m:t>
                      </m:r>
                      <m:r>
                        <a:rPr lang="es-ES" sz="2000" b="0" i="1" smtClean="0">
                          <a:latin typeface="Cambria Math" charset="0"/>
                          <a:ea typeface="Cambria Math" charset="0"/>
                          <a:cs typeface="Cambria Math" charset="0"/>
                        </a:rPr>
                        <m:t>=</m:t>
                      </m:r>
                      <m:r>
                        <a:rPr lang="es-ES" sz="2000" b="0" i="1" smtClean="0">
                          <a:latin typeface="Cambria Math" charset="0"/>
                          <a:ea typeface="Cambria Math" charset="0"/>
                          <a:cs typeface="Cambria Math" charset="0"/>
                        </a:rPr>
                        <m:t>𝑝</m:t>
                      </m:r>
                      <m:r>
                        <a:rPr lang="es-ES" sz="2000" b="0" i="1" baseline="-25000" smtClean="0">
                          <a:latin typeface="Cambria Math" charset="0"/>
                          <a:ea typeface="Cambria Math" charset="0"/>
                          <a:cs typeface="Cambria Math" charset="0"/>
                        </a:rPr>
                        <m:t>2</m:t>
                      </m:r>
                      <m:r>
                        <a:rPr lang="es-ES" sz="2000" b="0" i="1" smtClean="0">
                          <a:latin typeface="Cambria Math" charset="0"/>
                          <a:ea typeface="Cambria Math" charset="0"/>
                          <a:cs typeface="Cambria Math" charset="0"/>
                        </a:rPr>
                        <m:t>𝑉</m:t>
                      </m:r>
                      <m:r>
                        <a:rPr lang="es-ES" sz="2000" b="0" i="1" baseline="-25000" smtClean="0">
                          <a:latin typeface="Cambria Math" charset="0"/>
                          <a:ea typeface="Cambria Math" charset="0"/>
                          <a:cs typeface="Cambria Math" charset="0"/>
                        </a:rPr>
                        <m:t>2</m:t>
                      </m:r>
                    </m:oMath>
                  </m:oMathPara>
                </a14:m>
                <a:endParaRPr lang="es-ES_tradnl" sz="2000" baseline="-25000" dirty="0" smtClean="0"/>
              </a:p>
            </p:txBody>
          </p:sp>
        </mc:Choice>
        <mc:Fallback>
          <p:sp>
            <p:nvSpPr>
              <p:cNvPr id="7" name="CuadroTexto 6"/>
              <p:cNvSpPr txBox="1">
                <a:spLocks noRot="1" noChangeAspect="1" noMove="1" noResize="1" noEditPoints="1" noAdjustHandles="1" noChangeArrowheads="1" noChangeShapeType="1" noTextEdit="1"/>
              </p:cNvSpPr>
              <p:nvPr/>
            </p:nvSpPr>
            <p:spPr>
              <a:xfrm>
                <a:off x="2042772" y="3758794"/>
                <a:ext cx="4510429" cy="578172"/>
              </a:xfrm>
              <a:prstGeom prst="rect">
                <a:avLst/>
              </a:prstGeom>
              <a:blipFill rotWithShape="0">
                <a:blip r:embed="rId3"/>
                <a:stretch>
                  <a:fillRect/>
                </a:stretch>
              </a:blipFill>
            </p:spPr>
            <p:txBody>
              <a:bodyPr/>
              <a:lstStyle/>
              <a:p>
                <a:r>
                  <a:rPr lang="es-ES_tradnl">
                    <a:noFill/>
                  </a:rPr>
                  <a:t> </a:t>
                </a:r>
              </a:p>
            </p:txBody>
          </p:sp>
        </mc:Fallback>
      </mc:AlternateContent>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pPr algn="just"/>
            <a:r>
              <a:rPr lang="es-ES_tradnl" dirty="0" smtClean="0"/>
              <a:t>Posteriores experimentos de Charles demostraron que la constante C es una función de la temperatura</a:t>
            </a:r>
            <a:r>
              <a:rPr lang="es-ES_tradnl" dirty="0" smtClean="0"/>
              <a:t>.</a:t>
            </a:r>
          </a:p>
          <a:p>
            <a:pPr algn="just"/>
            <a:endParaRPr lang="es-ES_tradnl" dirty="0" smtClean="0"/>
          </a:p>
          <a:p>
            <a:pPr algn="just"/>
            <a:r>
              <a:rPr lang="es-ES_tradnl" dirty="0" smtClean="0"/>
              <a:t>Gay-</a:t>
            </a:r>
            <a:r>
              <a:rPr lang="es-ES_tradnl" dirty="0" err="1" smtClean="0"/>
              <a:t>Lussac</a:t>
            </a:r>
            <a:r>
              <a:rPr lang="es-ES_tradnl" dirty="0" smtClean="0"/>
              <a:t> hizo medidas del volumen de una masa fina de gas bajo presión constante y encontró que el volumen era una función lineal de la temperatura.</a:t>
            </a:r>
            <a:endParaRPr lang="es-ES_tradnl" dirty="0"/>
          </a:p>
        </p:txBody>
      </p:sp>
      <mc:AlternateContent xmlns:mc="http://schemas.openxmlformats.org/markup-compatibility/2006">
        <mc:Choice xmlns:a14="http://schemas.microsoft.com/office/drawing/2010/main" Requires="a14">
          <p:sp>
            <p:nvSpPr>
              <p:cNvPr id="5" name="CuadroTexto 4"/>
              <p:cNvSpPr txBox="1"/>
              <p:nvPr/>
            </p:nvSpPr>
            <p:spPr>
              <a:xfrm>
                <a:off x="2070481" y="3283261"/>
                <a:ext cx="4510429" cy="300660"/>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es-ES" sz="2000" b="0" i="1" smtClean="0">
                          <a:latin typeface="Cambria Math" charset="0"/>
                        </a:rPr>
                        <m:t>𝑉</m:t>
                      </m:r>
                      <m:r>
                        <a:rPr lang="es-ES" sz="2000" b="0" i="1" smtClean="0">
                          <a:latin typeface="Cambria Math" charset="0"/>
                          <a:ea typeface="Cambria Math" charset="0"/>
                          <a:cs typeface="Cambria Math" charset="0"/>
                        </a:rPr>
                        <m:t>𝛼</m:t>
                      </m:r>
                      <m:r>
                        <a:rPr lang="es-ES" sz="2000" b="0" i="1" smtClean="0">
                          <a:latin typeface="Cambria Math" charset="0"/>
                          <a:ea typeface="Cambria Math" charset="0"/>
                          <a:cs typeface="Cambria Math" charset="0"/>
                        </a:rPr>
                        <m:t>𝑇</m:t>
                      </m:r>
                      <m:r>
                        <a:rPr lang="es-ES" sz="2000" b="0" i="1" smtClean="0">
                          <a:latin typeface="Cambria Math" charset="0"/>
                          <a:ea typeface="Cambria Math" charset="0"/>
                          <a:cs typeface="Cambria Math" charset="0"/>
                        </a:rPr>
                        <m:t>             </m:t>
                      </m:r>
                      <m:r>
                        <a:rPr lang="es-ES" sz="2000" b="0" i="1" smtClean="0">
                          <a:latin typeface="Cambria Math" charset="0"/>
                          <a:ea typeface="Cambria Math" charset="0"/>
                          <a:cs typeface="Cambria Math" charset="0"/>
                        </a:rPr>
                        <m:t>𝑉</m:t>
                      </m:r>
                      <m:r>
                        <a:rPr lang="es-ES" sz="2000" b="0" i="1" smtClean="0">
                          <a:latin typeface="Cambria Math" charset="0"/>
                          <a:ea typeface="Cambria Math" charset="0"/>
                          <a:cs typeface="Cambria Math" charset="0"/>
                        </a:rPr>
                        <m:t>/</m:t>
                      </m:r>
                      <m:r>
                        <a:rPr lang="es-ES" sz="2000" b="0" i="1" smtClean="0">
                          <a:latin typeface="Cambria Math" charset="0"/>
                          <a:ea typeface="Cambria Math" charset="0"/>
                          <a:cs typeface="Cambria Math" charset="0"/>
                        </a:rPr>
                        <m:t>𝑇</m:t>
                      </m:r>
                      <m:r>
                        <a:rPr lang="es-ES" sz="2000" b="0" i="1" smtClean="0">
                          <a:latin typeface="Cambria Math" charset="0"/>
                          <a:ea typeface="Cambria Math" charset="0"/>
                          <a:cs typeface="Cambria Math" charset="0"/>
                        </a:rPr>
                        <m:t>=</m:t>
                      </m:r>
                      <m:r>
                        <a:rPr lang="es-ES" sz="2000" b="0" i="1" smtClean="0">
                          <a:latin typeface="Cambria Math" charset="0"/>
                          <a:ea typeface="Cambria Math" charset="0"/>
                          <a:cs typeface="Cambria Math" charset="0"/>
                        </a:rPr>
                        <m:t>𝐶</m:t>
                      </m:r>
                      <m:r>
                        <a:rPr lang="es-ES" sz="2000" b="0" i="1" smtClean="0">
                          <a:latin typeface="Cambria Math" charset="0"/>
                          <a:ea typeface="Cambria Math" charset="0"/>
                          <a:cs typeface="Cambria Math" charset="0"/>
                        </a:rPr>
                        <m:t>       </m:t>
                      </m:r>
                      <m:r>
                        <a:rPr lang="es-ES" sz="2000" b="0" i="1" smtClean="0">
                          <a:latin typeface="Cambria Math" charset="0"/>
                          <a:ea typeface="Cambria Math" charset="0"/>
                          <a:cs typeface="Cambria Math" charset="0"/>
                        </a:rPr>
                        <m:t>𝑉</m:t>
                      </m:r>
                      <m:r>
                        <a:rPr lang="es-ES" sz="2000" b="0" i="1" baseline="-25000" smtClean="0">
                          <a:latin typeface="Cambria Math" charset="0"/>
                          <a:ea typeface="Cambria Math" charset="0"/>
                          <a:cs typeface="Cambria Math" charset="0"/>
                        </a:rPr>
                        <m:t>1</m:t>
                      </m:r>
                      <m:r>
                        <a:rPr lang="es-ES" sz="2000" b="0" i="1" smtClean="0">
                          <a:latin typeface="Cambria Math" charset="0"/>
                          <a:ea typeface="Cambria Math" charset="0"/>
                          <a:cs typeface="Cambria Math" charset="0"/>
                        </a:rPr>
                        <m:t>/</m:t>
                      </m:r>
                      <m:r>
                        <a:rPr lang="es-ES" sz="2000" b="0" i="1" smtClean="0">
                          <a:latin typeface="Cambria Math" charset="0"/>
                          <a:ea typeface="Cambria Math" charset="0"/>
                          <a:cs typeface="Cambria Math" charset="0"/>
                        </a:rPr>
                        <m:t>𝑇</m:t>
                      </m:r>
                      <m:r>
                        <a:rPr lang="es-ES" sz="2000" b="0" i="1" baseline="-25000" smtClean="0">
                          <a:latin typeface="Cambria Math" charset="0"/>
                          <a:ea typeface="Cambria Math" charset="0"/>
                          <a:cs typeface="Cambria Math" charset="0"/>
                        </a:rPr>
                        <m:t>1</m:t>
                      </m:r>
                      <m:r>
                        <a:rPr lang="es-ES" sz="2000" b="0" i="1" smtClean="0">
                          <a:latin typeface="Cambria Math" charset="0"/>
                          <a:ea typeface="Cambria Math" charset="0"/>
                          <a:cs typeface="Cambria Math" charset="0"/>
                        </a:rPr>
                        <m:t>=</m:t>
                      </m:r>
                      <m:r>
                        <a:rPr lang="es-ES" sz="2000" b="0" i="1" smtClean="0">
                          <a:latin typeface="Cambria Math" charset="0"/>
                          <a:ea typeface="Cambria Math" charset="0"/>
                          <a:cs typeface="Cambria Math" charset="0"/>
                        </a:rPr>
                        <m:t>𝑉</m:t>
                      </m:r>
                      <m:r>
                        <a:rPr lang="es-ES" sz="2000" b="0" i="1" baseline="-25000" smtClean="0">
                          <a:latin typeface="Cambria Math" charset="0"/>
                          <a:ea typeface="Cambria Math" charset="0"/>
                          <a:cs typeface="Cambria Math" charset="0"/>
                        </a:rPr>
                        <m:t>2</m:t>
                      </m:r>
                      <m:r>
                        <a:rPr lang="es-ES" sz="2000" b="0" i="1" smtClean="0">
                          <a:latin typeface="Cambria Math" charset="0"/>
                          <a:ea typeface="Cambria Math" charset="0"/>
                          <a:cs typeface="Cambria Math" charset="0"/>
                        </a:rPr>
                        <m:t>/</m:t>
                      </m:r>
                      <m:r>
                        <a:rPr lang="es-ES" sz="2000" b="0" i="1" smtClean="0">
                          <a:latin typeface="Cambria Math" charset="0"/>
                          <a:ea typeface="Cambria Math" charset="0"/>
                          <a:cs typeface="Cambria Math" charset="0"/>
                        </a:rPr>
                        <m:t>𝑇</m:t>
                      </m:r>
                      <m:r>
                        <a:rPr lang="es-ES" sz="2000" b="0" i="1" baseline="-25000" smtClean="0">
                          <a:latin typeface="Cambria Math" charset="0"/>
                          <a:ea typeface="Cambria Math" charset="0"/>
                          <a:cs typeface="Cambria Math" charset="0"/>
                        </a:rPr>
                        <m:t>2</m:t>
                      </m:r>
                    </m:oMath>
                  </m:oMathPara>
                </a14:m>
                <a:endParaRPr lang="es-ES_tradnl" sz="2000" baseline="-25000" dirty="0" smtClean="0"/>
              </a:p>
            </p:txBody>
          </p:sp>
        </mc:Choice>
        <mc:Fallback>
          <p:sp>
            <p:nvSpPr>
              <p:cNvPr id="5" name="CuadroTexto 4"/>
              <p:cNvSpPr txBox="1">
                <a:spLocks noRot="1" noChangeAspect="1" noMove="1" noResize="1" noEditPoints="1" noAdjustHandles="1" noChangeArrowheads="1" noChangeShapeType="1" noTextEdit="1"/>
              </p:cNvSpPr>
              <p:nvPr/>
            </p:nvSpPr>
            <p:spPr>
              <a:xfrm>
                <a:off x="2070481" y="3283261"/>
                <a:ext cx="4510429" cy="300660"/>
              </a:xfrm>
              <a:prstGeom prst="rect">
                <a:avLst/>
              </a:prstGeom>
              <a:blipFill rotWithShape="0">
                <a:blip r:embed="rId2"/>
                <a:stretch>
                  <a:fillRect t="-146939" b="-187755"/>
                </a:stretch>
              </a:blipFill>
            </p:spPr>
            <p:txBody>
              <a:bodyPr/>
              <a:lstStyle/>
              <a:p>
                <a:r>
                  <a:rPr lang="es-ES_tradnl">
                    <a:noFill/>
                  </a:rPr>
                  <a:t> </a:t>
                </a:r>
              </a:p>
            </p:txBody>
          </p:sp>
        </mc:Fallback>
      </mc:AlternateContent>
      <mc:AlternateContent xmlns:mc="http://schemas.openxmlformats.org/markup-compatibility/2006">
        <mc:Choice xmlns:a14="http://schemas.microsoft.com/office/drawing/2010/main" Requires="a14">
          <p:sp>
            <p:nvSpPr>
              <p:cNvPr id="4" name="CuadroTexto 3"/>
              <p:cNvSpPr txBox="1"/>
              <p:nvPr/>
            </p:nvSpPr>
            <p:spPr>
              <a:xfrm>
                <a:off x="3561511" y="5198478"/>
                <a:ext cx="1528367" cy="36933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s-ES" sz="2400" b="0" i="1" smtClean="0">
                          <a:latin typeface="Cambria Math" charset="0"/>
                        </a:rPr>
                        <m:t>𝑉</m:t>
                      </m:r>
                      <m:r>
                        <a:rPr lang="es-ES" sz="2400" b="0" i="1" smtClean="0">
                          <a:latin typeface="Cambria Math" charset="0"/>
                        </a:rPr>
                        <m:t>=</m:t>
                      </m:r>
                      <m:r>
                        <a:rPr lang="es-ES" sz="2400" b="0" i="1" smtClean="0">
                          <a:latin typeface="Cambria Math" charset="0"/>
                        </a:rPr>
                        <m:t>𝑎</m:t>
                      </m:r>
                      <m:r>
                        <a:rPr lang="es-ES" sz="2400" b="0" i="1" smtClean="0">
                          <a:latin typeface="Cambria Math" charset="0"/>
                        </a:rPr>
                        <m:t>+</m:t>
                      </m:r>
                      <m:r>
                        <a:rPr lang="es-ES" sz="2400" b="0" i="1" smtClean="0">
                          <a:latin typeface="Cambria Math" charset="0"/>
                        </a:rPr>
                        <m:t>𝑏𝑡</m:t>
                      </m:r>
                    </m:oMath>
                  </m:oMathPara>
                </a14:m>
                <a:endParaRPr lang="es-ES_tradnl" sz="2400" dirty="0"/>
              </a:p>
            </p:txBody>
          </p:sp>
        </mc:Choice>
        <mc:Fallback>
          <p:sp>
            <p:nvSpPr>
              <p:cNvPr id="4" name="CuadroTexto 3"/>
              <p:cNvSpPr txBox="1">
                <a:spLocks noRot="1" noChangeAspect="1" noMove="1" noResize="1" noEditPoints="1" noAdjustHandles="1" noChangeArrowheads="1" noChangeShapeType="1" noTextEdit="1"/>
              </p:cNvSpPr>
              <p:nvPr/>
            </p:nvSpPr>
            <p:spPr>
              <a:xfrm>
                <a:off x="3561511" y="5198478"/>
                <a:ext cx="1528367" cy="369332"/>
              </a:xfrm>
              <a:prstGeom prst="rect">
                <a:avLst/>
              </a:prstGeom>
              <a:blipFill rotWithShape="0">
                <a:blip r:embed="rId3"/>
                <a:stretch>
                  <a:fillRect l="-3586" r="-3586" b="-13333"/>
                </a:stretch>
              </a:blipFill>
            </p:spPr>
            <p:txBody>
              <a:bodyPr/>
              <a:lstStyle/>
              <a:p>
                <a:r>
                  <a:rPr lang="es-ES_tradnl">
                    <a:noFill/>
                  </a:rPr>
                  <a:t> </a:t>
                </a:r>
              </a:p>
            </p:txBody>
          </p:sp>
        </mc:Fallback>
      </mc:AlternateContent>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4" name="Imagen 3"/>
          <p:cNvPicPr>
            <a:picLocks noChangeAspect="1"/>
          </p:cNvPicPr>
          <p:nvPr/>
        </p:nvPicPr>
        <p:blipFill>
          <a:blip r:embed="rId2"/>
          <a:stretch>
            <a:fillRect/>
          </a:stretch>
        </p:blipFill>
        <p:spPr>
          <a:xfrm>
            <a:off x="977900" y="2451100"/>
            <a:ext cx="7188200" cy="19558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graphicFrame>
        <p:nvGraphicFramePr>
          <p:cNvPr id="5" name="Gráfico 4"/>
          <p:cNvGraphicFramePr/>
          <p:nvPr/>
        </p:nvGraphicFramePr>
        <p:xfrm>
          <a:off x="1719219" y="2560811"/>
          <a:ext cx="6627813" cy="3565308"/>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Conector recto 6"/>
          <p:cNvCxnSpPr/>
          <p:nvPr/>
        </p:nvCxnSpPr>
        <p:spPr>
          <a:xfrm rot="5400000">
            <a:off x="4065635" y="4639121"/>
            <a:ext cx="2462839"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Conector recto 8"/>
          <p:cNvCxnSpPr/>
          <p:nvPr/>
        </p:nvCxnSpPr>
        <p:spPr>
          <a:xfrm rot="10800000">
            <a:off x="1409450" y="3671024"/>
            <a:ext cx="4289498"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 name="Abrir llave 9"/>
          <p:cNvSpPr/>
          <p:nvPr/>
        </p:nvSpPr>
        <p:spPr>
          <a:xfrm>
            <a:off x="1548838" y="3671024"/>
            <a:ext cx="526607" cy="1765809"/>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CuadroTexto 11"/>
          <p:cNvSpPr txBox="1"/>
          <p:nvPr/>
        </p:nvSpPr>
        <p:spPr>
          <a:xfrm>
            <a:off x="1130647" y="4337074"/>
            <a:ext cx="480143" cy="369332"/>
          </a:xfrm>
          <a:prstGeom prst="rect">
            <a:avLst/>
          </a:prstGeom>
          <a:noFill/>
        </p:spPr>
        <p:txBody>
          <a:bodyPr wrap="square" rtlCol="0">
            <a:spAutoFit/>
          </a:bodyPr>
          <a:lstStyle/>
          <a:p>
            <a:r>
              <a:rPr lang="en-US" dirty="0" smtClean="0"/>
              <a:t>V</a:t>
            </a:r>
            <a:r>
              <a:rPr lang="en-US" baseline="-25000" dirty="0" smtClean="0"/>
              <a:t>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endParaRPr lang="en-US"/>
          </a:p>
        </p:txBody>
      </p:sp>
      <p:sp>
        <p:nvSpPr>
          <p:cNvPr id="6" name="Marcador de contenido 5"/>
          <p:cNvSpPr>
            <a:spLocks noGrp="1"/>
          </p:cNvSpPr>
          <p:nvPr>
            <p:ph idx="1"/>
          </p:nvPr>
        </p:nvSpPr>
        <p:spPr/>
        <p:txBody>
          <a:bodyPr/>
          <a:lstStyle/>
          <a:p>
            <a:endParaRPr lang="es-ES_tradnl" dirty="0" smtClean="0"/>
          </a:p>
          <a:p>
            <a:endParaRPr lang="es-ES_tradnl" dirty="0" smtClean="0"/>
          </a:p>
          <a:p>
            <a:pPr algn="just"/>
            <a:r>
              <a:rPr lang="es-ES_tradnl" dirty="0" smtClean="0"/>
              <a:t>Los experimentos de Charles demostraron que, para una masa fija de gas bajo una presión constante, el aumento relativo de volumen para cada aumento de un grado de temperatura era el mismo para todos los gases con los cuales él experimentó.</a:t>
            </a:r>
            <a:endParaRPr lang="es-ES_tradnl" dirty="0"/>
          </a:p>
        </p:txBody>
      </p:sp>
      <p:graphicFrame>
        <p:nvGraphicFramePr>
          <p:cNvPr id="50178" name="Object 2"/>
          <p:cNvGraphicFramePr>
            <a:graphicFrameLocks noChangeAspect="1"/>
          </p:cNvGraphicFramePr>
          <p:nvPr/>
        </p:nvGraphicFramePr>
        <p:xfrm>
          <a:off x="3290888" y="2315535"/>
          <a:ext cx="2446337" cy="1035050"/>
        </p:xfrm>
        <a:graphic>
          <a:graphicData uri="http://schemas.openxmlformats.org/presentationml/2006/ole">
            <mc:AlternateContent xmlns:mc="http://schemas.openxmlformats.org/markup-compatibility/2006">
              <mc:Choice xmlns:v="urn:schemas-microsoft-com:vml" Requires="v">
                <p:oleObj spid="_x0000_s50203" name="Ecuación" r:id="rId3" imgW="1016000" imgH="431800" progId="Equation.3">
                  <p:embed/>
                </p:oleObj>
              </mc:Choice>
              <mc:Fallback>
                <p:oleObj name="Ecuación" r:id="rId3" imgW="1016000" imgH="431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0888" y="2315535"/>
                        <a:ext cx="2446337" cy="10350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pPr algn="just"/>
            <a:r>
              <a:rPr lang="es-ES_tradnl" dirty="0" smtClean="0"/>
              <a:t>El aumento relativo en volumen por grado a 0</a:t>
            </a:r>
            <a:r>
              <a:rPr lang="es-ES_tradnl" dirty="0" err="1" smtClean="0"/>
              <a:t>ªC</a:t>
            </a:r>
            <a:r>
              <a:rPr lang="es-ES_tradnl" dirty="0" smtClean="0"/>
              <a:t> es:</a:t>
            </a:r>
          </a:p>
          <a:p>
            <a:pPr algn="just"/>
            <a:endParaRPr lang="es-ES_tradnl" dirty="0" smtClean="0"/>
          </a:p>
          <a:p>
            <a:pPr algn="just"/>
            <a:endParaRPr lang="es-ES_tradnl" dirty="0" smtClean="0"/>
          </a:p>
          <a:p>
            <a:pPr algn="just"/>
            <a:r>
              <a:rPr lang="es-ES_tradnl" dirty="0" smtClean="0"/>
              <a:t>Esta cantidad es el coeficiente de expansión térmica a 0</a:t>
            </a:r>
            <a:r>
              <a:rPr lang="es-ES_tradnl" dirty="0" err="1" smtClean="0"/>
              <a:t>ºC</a:t>
            </a:r>
            <a:r>
              <a:rPr lang="es-ES_tradnl" dirty="0" smtClean="0"/>
              <a:t>, para el cual empleamos el símbolo α</a:t>
            </a:r>
            <a:r>
              <a:rPr lang="es-ES_tradnl" baseline="-25000" dirty="0" smtClean="0"/>
              <a:t>0</a:t>
            </a:r>
            <a:r>
              <a:rPr lang="es-ES_tradnl" dirty="0" smtClean="0"/>
              <a:t>.</a:t>
            </a:r>
          </a:p>
        </p:txBody>
      </p:sp>
      <p:graphicFrame>
        <p:nvGraphicFramePr>
          <p:cNvPr id="51202" name="Object 2"/>
          <p:cNvGraphicFramePr>
            <a:graphicFrameLocks noChangeAspect="1"/>
          </p:cNvGraphicFramePr>
          <p:nvPr/>
        </p:nvGraphicFramePr>
        <p:xfrm>
          <a:off x="3729038" y="3216275"/>
          <a:ext cx="1901825" cy="893763"/>
        </p:xfrm>
        <a:graphic>
          <a:graphicData uri="http://schemas.openxmlformats.org/presentationml/2006/ole">
            <mc:AlternateContent xmlns:mc="http://schemas.openxmlformats.org/markup-compatibility/2006">
              <mc:Choice xmlns:v="urn:schemas-microsoft-com:vml" Requires="v">
                <p:oleObj spid="_x0000_s51246" name="Ecuación" r:id="rId3" imgW="914400" imgH="431800" progId="Equation.3">
                  <p:embed/>
                </p:oleObj>
              </mc:Choice>
              <mc:Fallback>
                <p:oleObj name="Ecuación" r:id="rId3" imgW="914400" imgH="431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3216275"/>
                        <a:ext cx="1901825" cy="89376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51203" name="Object 3"/>
          <p:cNvGraphicFramePr>
            <a:graphicFrameLocks noChangeAspect="1"/>
          </p:cNvGraphicFramePr>
          <p:nvPr/>
        </p:nvGraphicFramePr>
        <p:xfrm>
          <a:off x="3729038" y="5152303"/>
          <a:ext cx="1901825" cy="920750"/>
        </p:xfrm>
        <a:graphic>
          <a:graphicData uri="http://schemas.openxmlformats.org/presentationml/2006/ole">
            <mc:AlternateContent xmlns:mc="http://schemas.openxmlformats.org/markup-compatibility/2006">
              <mc:Choice xmlns:v="urn:schemas-microsoft-com:vml" Requires="v">
                <p:oleObj spid="_x0000_s51247" name="Ecuación" r:id="rId5" imgW="914400" imgH="444500" progId="Equation.3">
                  <p:embed/>
                </p:oleObj>
              </mc:Choice>
              <mc:Fallback>
                <p:oleObj name="Ecuación" r:id="rId5" imgW="914400" imgH="4445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5152303"/>
                        <a:ext cx="1901825" cy="920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spectiva">
      <a:majorFont>
        <a:latin typeface="Century Gothic"/>
        <a:ea typeface=""/>
        <a:cs typeface=""/>
        <a:font script="Jpan" typeface="メイリオ"/>
      </a:majorFont>
      <a:minorFont>
        <a:latin typeface="Century Gothic"/>
        <a:ea typeface=""/>
        <a:cs typeface=""/>
        <a:font script="Jpan" typeface="メイリオ"/>
      </a:minorFont>
    </a:fontScheme>
    <a:fmtScheme name="Perspectiva">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271</TotalTime>
  <Words>356</Words>
  <Application>Microsoft Macintosh PowerPoint</Application>
  <PresentationFormat>Presentación en pantalla (4:3)</PresentationFormat>
  <Paragraphs>37</Paragraphs>
  <Slides>12</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12</vt:i4>
      </vt:variant>
    </vt:vector>
  </HeadingPairs>
  <TitlesOfParts>
    <vt:vector size="18" baseType="lpstr">
      <vt:lpstr>Cambria Math</vt:lpstr>
      <vt:lpstr>Century Gothic</vt:lpstr>
      <vt:lpstr>Wingdings 2</vt:lpstr>
      <vt:lpstr>Arial</vt:lpstr>
      <vt:lpstr>Perspectiva</vt:lpstr>
      <vt:lpstr>Ecuación</vt:lpstr>
      <vt:lpstr>COEFICIENTE DE EXPANSIÓN TÉRMICA DE LOS GASES</vt:lpstr>
      <vt:lpstr>Propiedades Empíricas de los Gases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Tabla de Resultados</vt:lpstr>
    </vt:vector>
  </TitlesOfParts>
  <Company>Irish Insitute/ITESM-CCM</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COEFICIENTE DE EXPANSIÓN DE LOS GASES</dc:title>
  <dc:creator>León Felipe Mota Tapia</dc:creator>
  <cp:lastModifiedBy>León Mota Tapia</cp:lastModifiedBy>
  <cp:revision>21</cp:revision>
  <dcterms:created xsi:type="dcterms:W3CDTF">2010-08-23T20:11:14Z</dcterms:created>
  <dcterms:modified xsi:type="dcterms:W3CDTF">2016-06-17T00:56:11Z</dcterms:modified>
</cp:coreProperties>
</file>