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41"/>
  </p:notesMasterIdLst>
  <p:sldIdLst>
    <p:sldId id="315" r:id="rId2"/>
    <p:sldId id="307" r:id="rId3"/>
    <p:sldId id="308" r:id="rId4"/>
    <p:sldId id="263" r:id="rId5"/>
    <p:sldId id="264" r:id="rId6"/>
    <p:sldId id="297" r:id="rId7"/>
    <p:sldId id="269" r:id="rId8"/>
    <p:sldId id="271" r:id="rId9"/>
    <p:sldId id="273" r:id="rId10"/>
    <p:sldId id="279" r:id="rId11"/>
    <p:sldId id="281" r:id="rId12"/>
    <p:sldId id="282" r:id="rId13"/>
    <p:sldId id="299" r:id="rId14"/>
    <p:sldId id="283" r:id="rId15"/>
    <p:sldId id="257" r:id="rId16"/>
    <p:sldId id="261" r:id="rId17"/>
    <p:sldId id="285" r:id="rId18"/>
    <p:sldId id="277" r:id="rId19"/>
    <p:sldId id="259" r:id="rId20"/>
    <p:sldId id="287" r:id="rId21"/>
    <p:sldId id="288" r:id="rId22"/>
    <p:sldId id="289" r:id="rId23"/>
    <p:sldId id="290" r:id="rId24"/>
    <p:sldId id="291" r:id="rId25"/>
    <p:sldId id="292" r:id="rId26"/>
    <p:sldId id="294" r:id="rId27"/>
    <p:sldId id="300" r:id="rId28"/>
    <p:sldId id="260" r:id="rId29"/>
    <p:sldId id="262" r:id="rId30"/>
    <p:sldId id="302" r:id="rId31"/>
    <p:sldId id="301" r:id="rId32"/>
    <p:sldId id="306" r:id="rId33"/>
    <p:sldId id="304" r:id="rId34"/>
    <p:sldId id="309" r:id="rId35"/>
    <p:sldId id="310" r:id="rId36"/>
    <p:sldId id="311" r:id="rId37"/>
    <p:sldId id="312" r:id="rId38"/>
    <p:sldId id="313" r:id="rId39"/>
    <p:sldId id="314" r:id="rId40"/>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457200" rtl="0" eaLnBrk="1" latinLnBrk="0" hangingPunct="1">
      <a:defRPr kern="1200">
        <a:solidFill>
          <a:schemeClr val="tx1"/>
        </a:solidFill>
        <a:latin typeface="Arial" charset="0"/>
        <a:ea typeface="+mn-ea"/>
        <a:cs typeface="+mn-cs"/>
      </a:defRPr>
    </a:lvl6pPr>
    <a:lvl7pPr marL="2743200" algn="l" defTabSz="457200" rtl="0" eaLnBrk="1" latinLnBrk="0" hangingPunct="1">
      <a:defRPr kern="1200">
        <a:solidFill>
          <a:schemeClr val="tx1"/>
        </a:solidFill>
        <a:latin typeface="Arial" charset="0"/>
        <a:ea typeface="+mn-ea"/>
        <a:cs typeface="+mn-cs"/>
      </a:defRPr>
    </a:lvl7pPr>
    <a:lvl8pPr marL="3200400" algn="l" defTabSz="457200" rtl="0" eaLnBrk="1" latinLnBrk="0" hangingPunct="1">
      <a:defRPr kern="1200">
        <a:solidFill>
          <a:schemeClr val="tx1"/>
        </a:solidFill>
        <a:latin typeface="Arial" charset="0"/>
        <a:ea typeface="+mn-ea"/>
        <a:cs typeface="+mn-cs"/>
      </a:defRPr>
    </a:lvl8pPr>
    <a:lvl9pPr marL="3657600" algn="l" defTabSz="4572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81"/>
    <p:restoredTop sz="93548"/>
  </p:normalViewPr>
  <p:slideViewPr>
    <p:cSldViewPr>
      <p:cViewPr varScale="1">
        <p:scale>
          <a:sx n="89" d="100"/>
          <a:sy n="89" d="100"/>
        </p:scale>
        <p:origin x="2288"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29B2FA-751E-044D-82F9-42E892C9D6B2}"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S_tradnl"/>
        </a:p>
      </dgm:t>
    </dgm:pt>
    <dgm:pt modelId="{BDF27608-B1FD-F442-B012-31EA96AAB04A}">
      <dgm:prSet phldrT="[Texto]"/>
      <dgm:spPr/>
      <dgm:t>
        <a:bodyPr/>
        <a:lstStyle/>
        <a:p>
          <a:r>
            <a:rPr lang="es-ES_tradnl" smtClean="0"/>
            <a:t>Equipo</a:t>
          </a:r>
          <a:endParaRPr lang="es-ES_tradnl" dirty="0"/>
        </a:p>
      </dgm:t>
    </dgm:pt>
    <dgm:pt modelId="{91BE65BA-76F2-AC44-8D84-4286A4EF7D04}" type="parTrans" cxnId="{615B0665-1015-3A4C-8968-A529B4583454}">
      <dgm:prSet/>
      <dgm:spPr/>
      <dgm:t>
        <a:bodyPr/>
        <a:lstStyle/>
        <a:p>
          <a:endParaRPr lang="es-ES_tradnl">
            <a:solidFill>
              <a:schemeClr val="tx1"/>
            </a:solidFill>
          </a:endParaRPr>
        </a:p>
      </dgm:t>
    </dgm:pt>
    <dgm:pt modelId="{90E486D0-E50F-DE48-93FB-DE4C15B203E8}" type="sibTrans" cxnId="{615B0665-1015-3A4C-8968-A529B4583454}">
      <dgm:prSet/>
      <dgm:spPr/>
      <dgm:t>
        <a:bodyPr/>
        <a:lstStyle/>
        <a:p>
          <a:endParaRPr lang="es-ES_tradnl">
            <a:solidFill>
              <a:schemeClr val="tx1"/>
            </a:solidFill>
          </a:endParaRPr>
        </a:p>
      </dgm:t>
    </dgm:pt>
    <dgm:pt modelId="{3CFA9AC9-E650-AD4D-BAF2-C2C90EAD6F83}">
      <dgm:prSet phldrT="[Texto]"/>
      <dgm:spPr/>
      <dgm:t>
        <a:bodyPr/>
        <a:lstStyle/>
        <a:p>
          <a:r>
            <a:rPr lang="es-ES_tradnl" smtClean="0"/>
            <a:t>Aparatos mecánicos</a:t>
          </a:r>
          <a:endParaRPr lang="es-ES_tradnl" dirty="0"/>
        </a:p>
      </dgm:t>
    </dgm:pt>
    <dgm:pt modelId="{0ABA2203-4BDD-964D-B08B-14E12E816CF4}" type="parTrans" cxnId="{E31A7D1A-126B-1346-8A2F-0F4A2E1424FD}">
      <dgm:prSet/>
      <dgm:spPr/>
      <dgm:t>
        <a:bodyPr/>
        <a:lstStyle/>
        <a:p>
          <a:endParaRPr lang="es-ES_tradnl">
            <a:solidFill>
              <a:schemeClr val="tx1"/>
            </a:solidFill>
          </a:endParaRPr>
        </a:p>
      </dgm:t>
    </dgm:pt>
    <dgm:pt modelId="{D8C1F996-8C0D-C24A-B922-A69FF2FF5391}" type="sibTrans" cxnId="{E31A7D1A-126B-1346-8A2F-0F4A2E1424FD}">
      <dgm:prSet/>
      <dgm:spPr/>
      <dgm:t>
        <a:bodyPr/>
        <a:lstStyle/>
        <a:p>
          <a:endParaRPr lang="es-ES_tradnl">
            <a:solidFill>
              <a:schemeClr val="tx1"/>
            </a:solidFill>
          </a:endParaRPr>
        </a:p>
      </dgm:t>
    </dgm:pt>
    <dgm:pt modelId="{CDF3BB66-3FC3-F640-9612-4C8723F54635}">
      <dgm:prSet phldrT="[Texto]"/>
      <dgm:spPr/>
      <dgm:t>
        <a:bodyPr/>
        <a:lstStyle/>
        <a:p>
          <a:r>
            <a:rPr lang="es-ES_tradnl" smtClean="0"/>
            <a:t>Aparatos ópticos</a:t>
          </a:r>
          <a:endParaRPr lang="es-ES_tradnl" dirty="0"/>
        </a:p>
      </dgm:t>
    </dgm:pt>
    <dgm:pt modelId="{ED6C3EC3-15B8-284E-9556-66956351853C}" type="parTrans" cxnId="{43D1B1F8-DBE8-BB41-9609-98F3068C4A2F}">
      <dgm:prSet/>
      <dgm:spPr/>
      <dgm:t>
        <a:bodyPr/>
        <a:lstStyle/>
        <a:p>
          <a:endParaRPr lang="es-ES_tradnl">
            <a:solidFill>
              <a:schemeClr val="tx1"/>
            </a:solidFill>
          </a:endParaRPr>
        </a:p>
      </dgm:t>
    </dgm:pt>
    <dgm:pt modelId="{FE4404D0-DA5C-5A4E-8FBB-6ED70CE84A3B}" type="sibTrans" cxnId="{43D1B1F8-DBE8-BB41-9609-98F3068C4A2F}">
      <dgm:prSet/>
      <dgm:spPr/>
      <dgm:t>
        <a:bodyPr/>
        <a:lstStyle/>
        <a:p>
          <a:endParaRPr lang="es-ES_tradnl">
            <a:solidFill>
              <a:schemeClr val="tx1"/>
            </a:solidFill>
          </a:endParaRPr>
        </a:p>
      </dgm:t>
    </dgm:pt>
    <dgm:pt modelId="{D0959A9A-8F89-0544-8287-0076BB5C8131}">
      <dgm:prSet phldrT="[Texto]"/>
      <dgm:spPr/>
      <dgm:t>
        <a:bodyPr/>
        <a:lstStyle/>
        <a:p>
          <a:r>
            <a:rPr lang="es-ES_tradnl" smtClean="0"/>
            <a:t>Refractómetro</a:t>
          </a:r>
          <a:endParaRPr lang="es-ES_tradnl" dirty="0"/>
        </a:p>
      </dgm:t>
    </dgm:pt>
    <dgm:pt modelId="{61B56793-2247-D346-8C32-335EA6A6DB35}" type="parTrans" cxnId="{080F791C-31C1-7B42-B9AA-F95DD31B3FE0}">
      <dgm:prSet/>
      <dgm:spPr/>
      <dgm:t>
        <a:bodyPr/>
        <a:lstStyle/>
        <a:p>
          <a:endParaRPr lang="es-ES_tradnl">
            <a:solidFill>
              <a:schemeClr val="tx1"/>
            </a:solidFill>
          </a:endParaRPr>
        </a:p>
      </dgm:t>
    </dgm:pt>
    <dgm:pt modelId="{F773EBC1-F25A-AC46-B539-E99EFA57F713}" type="sibTrans" cxnId="{080F791C-31C1-7B42-B9AA-F95DD31B3FE0}">
      <dgm:prSet/>
      <dgm:spPr/>
      <dgm:t>
        <a:bodyPr/>
        <a:lstStyle/>
        <a:p>
          <a:endParaRPr lang="es-ES_tradnl">
            <a:solidFill>
              <a:schemeClr val="tx1"/>
            </a:solidFill>
          </a:endParaRPr>
        </a:p>
      </dgm:t>
    </dgm:pt>
    <dgm:pt modelId="{112871FF-F92B-734D-A028-7585D12A72E2}">
      <dgm:prSet phldrT="[Texto]"/>
      <dgm:spPr/>
      <dgm:t>
        <a:bodyPr/>
        <a:lstStyle/>
        <a:p>
          <a:r>
            <a:rPr lang="es-ES_tradnl" smtClean="0"/>
            <a:t>Aparatos electrométicos</a:t>
          </a:r>
          <a:endParaRPr lang="es-ES_tradnl" dirty="0"/>
        </a:p>
      </dgm:t>
    </dgm:pt>
    <dgm:pt modelId="{840C49F9-24DB-5A4B-8BEA-86CE515BA599}" type="parTrans" cxnId="{198DE0F3-2416-9445-B55C-2A59DE1E4079}">
      <dgm:prSet/>
      <dgm:spPr/>
      <dgm:t>
        <a:bodyPr/>
        <a:lstStyle/>
        <a:p>
          <a:endParaRPr lang="es-ES_tradnl">
            <a:solidFill>
              <a:schemeClr val="tx1"/>
            </a:solidFill>
          </a:endParaRPr>
        </a:p>
      </dgm:t>
    </dgm:pt>
    <dgm:pt modelId="{DFEC96A1-9706-BE4B-B00B-8E64E96D3C31}" type="sibTrans" cxnId="{198DE0F3-2416-9445-B55C-2A59DE1E4079}">
      <dgm:prSet/>
      <dgm:spPr/>
      <dgm:t>
        <a:bodyPr/>
        <a:lstStyle/>
        <a:p>
          <a:endParaRPr lang="es-ES_tradnl">
            <a:solidFill>
              <a:schemeClr val="tx1"/>
            </a:solidFill>
          </a:endParaRPr>
        </a:p>
      </dgm:t>
    </dgm:pt>
    <dgm:pt modelId="{B7B08108-ACA2-0448-B9AA-714D4F3979B0}">
      <dgm:prSet phldrT="[Texto]"/>
      <dgm:spPr/>
      <dgm:t>
        <a:bodyPr/>
        <a:lstStyle/>
        <a:p>
          <a:r>
            <a:rPr lang="es-ES_tradnl" smtClean="0"/>
            <a:t>Potenciómetro</a:t>
          </a:r>
          <a:endParaRPr lang="es-ES_tradnl" dirty="0"/>
        </a:p>
      </dgm:t>
    </dgm:pt>
    <dgm:pt modelId="{2833F9A8-BF7A-724D-B0A4-3B201C8E253B}" type="parTrans" cxnId="{1B7F9EA8-7EC6-CB4C-BF3A-DB37A502D6A3}">
      <dgm:prSet/>
      <dgm:spPr/>
      <dgm:t>
        <a:bodyPr/>
        <a:lstStyle/>
        <a:p>
          <a:endParaRPr lang="es-ES_tradnl">
            <a:solidFill>
              <a:schemeClr val="tx1"/>
            </a:solidFill>
          </a:endParaRPr>
        </a:p>
      </dgm:t>
    </dgm:pt>
    <dgm:pt modelId="{8D5529E7-99F8-4841-8235-A80621E5861E}" type="sibTrans" cxnId="{1B7F9EA8-7EC6-CB4C-BF3A-DB37A502D6A3}">
      <dgm:prSet/>
      <dgm:spPr/>
      <dgm:t>
        <a:bodyPr/>
        <a:lstStyle/>
        <a:p>
          <a:endParaRPr lang="es-ES_tradnl">
            <a:solidFill>
              <a:schemeClr val="tx1"/>
            </a:solidFill>
          </a:endParaRPr>
        </a:p>
      </dgm:t>
    </dgm:pt>
    <dgm:pt modelId="{810E5488-19FD-8042-88CD-55BF0B598C50}">
      <dgm:prSet phldrT="[Texto]"/>
      <dgm:spPr/>
      <dgm:t>
        <a:bodyPr/>
        <a:lstStyle/>
        <a:p>
          <a:r>
            <a:rPr lang="es-ES_tradnl" smtClean="0"/>
            <a:t>Aparatos fotométricos</a:t>
          </a:r>
          <a:endParaRPr lang="es-ES_tradnl" dirty="0"/>
        </a:p>
      </dgm:t>
    </dgm:pt>
    <dgm:pt modelId="{6F547513-8CD8-8649-927E-CE080F301524}" type="parTrans" cxnId="{9C484B39-D28C-7846-919F-022C39CC4D24}">
      <dgm:prSet/>
      <dgm:spPr/>
      <dgm:t>
        <a:bodyPr/>
        <a:lstStyle/>
        <a:p>
          <a:endParaRPr lang="es-ES_tradnl">
            <a:solidFill>
              <a:schemeClr val="tx1"/>
            </a:solidFill>
          </a:endParaRPr>
        </a:p>
      </dgm:t>
    </dgm:pt>
    <dgm:pt modelId="{84F8CDF4-1A46-C544-9E92-D132A42EB721}" type="sibTrans" cxnId="{9C484B39-D28C-7846-919F-022C39CC4D24}">
      <dgm:prSet/>
      <dgm:spPr/>
      <dgm:t>
        <a:bodyPr/>
        <a:lstStyle/>
        <a:p>
          <a:endParaRPr lang="es-ES_tradnl">
            <a:solidFill>
              <a:schemeClr val="tx1"/>
            </a:solidFill>
          </a:endParaRPr>
        </a:p>
      </dgm:t>
    </dgm:pt>
    <dgm:pt modelId="{B644C5FD-3841-D54C-BACA-90001B2FC0E7}">
      <dgm:prSet phldrT="[Texto]"/>
      <dgm:spPr/>
      <dgm:t>
        <a:bodyPr/>
        <a:lstStyle/>
        <a:p>
          <a:r>
            <a:rPr lang="es-ES_tradnl" smtClean="0"/>
            <a:t>Balanzas</a:t>
          </a:r>
          <a:endParaRPr lang="es-ES_tradnl" dirty="0"/>
        </a:p>
      </dgm:t>
    </dgm:pt>
    <dgm:pt modelId="{EDF01164-E43C-574F-ABF6-B5598F0FD0DB}" type="parTrans" cxnId="{74BF3DA2-041F-F544-841A-899FEBD8C86B}">
      <dgm:prSet/>
      <dgm:spPr/>
      <dgm:t>
        <a:bodyPr/>
        <a:lstStyle/>
        <a:p>
          <a:endParaRPr lang="es-ES_tradnl">
            <a:solidFill>
              <a:schemeClr val="tx1"/>
            </a:solidFill>
          </a:endParaRPr>
        </a:p>
      </dgm:t>
    </dgm:pt>
    <dgm:pt modelId="{6A813BC0-B827-3E4A-A905-43846CFA0A45}" type="sibTrans" cxnId="{74BF3DA2-041F-F544-841A-899FEBD8C86B}">
      <dgm:prSet/>
      <dgm:spPr/>
      <dgm:t>
        <a:bodyPr/>
        <a:lstStyle/>
        <a:p>
          <a:endParaRPr lang="es-ES_tradnl">
            <a:solidFill>
              <a:schemeClr val="tx1"/>
            </a:solidFill>
          </a:endParaRPr>
        </a:p>
      </dgm:t>
    </dgm:pt>
    <dgm:pt modelId="{9522D97F-69B5-CC46-9ECA-0F5F1844E1EB}">
      <dgm:prSet phldrT="[Texto]"/>
      <dgm:spPr/>
      <dgm:t>
        <a:bodyPr/>
        <a:lstStyle/>
        <a:p>
          <a:r>
            <a:rPr lang="es-ES_tradnl" smtClean="0"/>
            <a:t>Fotocalorímetro, espectrofotómetro</a:t>
          </a:r>
          <a:endParaRPr lang="es-ES_tradnl" dirty="0"/>
        </a:p>
      </dgm:t>
    </dgm:pt>
    <dgm:pt modelId="{25A43732-C3D6-8B40-A257-DAF9304E9662}" type="parTrans" cxnId="{348E41AD-5531-F64C-ADC4-F2B51E0FE404}">
      <dgm:prSet/>
      <dgm:spPr/>
      <dgm:t>
        <a:bodyPr/>
        <a:lstStyle/>
        <a:p>
          <a:endParaRPr lang="es-ES_tradnl">
            <a:solidFill>
              <a:schemeClr val="tx1"/>
            </a:solidFill>
          </a:endParaRPr>
        </a:p>
      </dgm:t>
    </dgm:pt>
    <dgm:pt modelId="{D748CB63-0396-8649-B7FE-50C83603D6DA}" type="sibTrans" cxnId="{348E41AD-5531-F64C-ADC4-F2B51E0FE404}">
      <dgm:prSet/>
      <dgm:spPr/>
      <dgm:t>
        <a:bodyPr/>
        <a:lstStyle/>
        <a:p>
          <a:endParaRPr lang="es-ES_tradnl">
            <a:solidFill>
              <a:schemeClr val="tx1"/>
            </a:solidFill>
          </a:endParaRPr>
        </a:p>
      </dgm:t>
    </dgm:pt>
    <dgm:pt modelId="{349B1BF9-6C3B-D242-BDDA-F5F4C34B2F1F}" type="pres">
      <dgm:prSet presAssocID="{B729B2FA-751E-044D-82F9-42E892C9D6B2}" presName="diagram" presStyleCnt="0">
        <dgm:presLayoutVars>
          <dgm:chPref val="1"/>
          <dgm:dir/>
          <dgm:animOne val="branch"/>
          <dgm:animLvl val="lvl"/>
          <dgm:resizeHandles val="exact"/>
        </dgm:presLayoutVars>
      </dgm:prSet>
      <dgm:spPr/>
      <dgm:t>
        <a:bodyPr/>
        <a:lstStyle/>
        <a:p>
          <a:endParaRPr lang="es-ES_tradnl"/>
        </a:p>
      </dgm:t>
    </dgm:pt>
    <dgm:pt modelId="{38BF43DA-9499-B840-A66E-36FF53657379}" type="pres">
      <dgm:prSet presAssocID="{BDF27608-B1FD-F442-B012-31EA96AAB04A}" presName="root1" presStyleCnt="0"/>
      <dgm:spPr/>
      <dgm:t>
        <a:bodyPr/>
        <a:lstStyle/>
        <a:p>
          <a:endParaRPr lang="es-ES"/>
        </a:p>
      </dgm:t>
    </dgm:pt>
    <dgm:pt modelId="{6CEF5059-0ADD-1045-B18B-4D09C0ADB140}" type="pres">
      <dgm:prSet presAssocID="{BDF27608-B1FD-F442-B012-31EA96AAB04A}" presName="LevelOneTextNode" presStyleLbl="node0" presStyleIdx="0" presStyleCnt="1">
        <dgm:presLayoutVars>
          <dgm:chPref val="3"/>
        </dgm:presLayoutVars>
      </dgm:prSet>
      <dgm:spPr/>
      <dgm:t>
        <a:bodyPr/>
        <a:lstStyle/>
        <a:p>
          <a:endParaRPr lang="es-ES_tradnl"/>
        </a:p>
      </dgm:t>
    </dgm:pt>
    <dgm:pt modelId="{6FF637F2-9256-F447-801A-FA9B711D7622}" type="pres">
      <dgm:prSet presAssocID="{BDF27608-B1FD-F442-B012-31EA96AAB04A}" presName="level2hierChild" presStyleCnt="0"/>
      <dgm:spPr/>
      <dgm:t>
        <a:bodyPr/>
        <a:lstStyle/>
        <a:p>
          <a:endParaRPr lang="es-ES"/>
        </a:p>
      </dgm:t>
    </dgm:pt>
    <dgm:pt modelId="{34E7364F-ADA5-4B44-8D91-5B20A50C6DBB}" type="pres">
      <dgm:prSet presAssocID="{0ABA2203-4BDD-964D-B08B-14E12E816CF4}" presName="conn2-1" presStyleLbl="parChTrans1D2" presStyleIdx="0" presStyleCnt="4"/>
      <dgm:spPr/>
      <dgm:t>
        <a:bodyPr/>
        <a:lstStyle/>
        <a:p>
          <a:endParaRPr lang="es-ES_tradnl"/>
        </a:p>
      </dgm:t>
    </dgm:pt>
    <dgm:pt modelId="{0319117B-C57C-CF4B-815E-6B62BD2D72E6}" type="pres">
      <dgm:prSet presAssocID="{0ABA2203-4BDD-964D-B08B-14E12E816CF4}" presName="connTx" presStyleLbl="parChTrans1D2" presStyleIdx="0" presStyleCnt="4"/>
      <dgm:spPr/>
      <dgm:t>
        <a:bodyPr/>
        <a:lstStyle/>
        <a:p>
          <a:endParaRPr lang="es-ES_tradnl"/>
        </a:p>
      </dgm:t>
    </dgm:pt>
    <dgm:pt modelId="{0D7E8E20-A56B-F442-9C0E-5A8BE6C02C6E}" type="pres">
      <dgm:prSet presAssocID="{3CFA9AC9-E650-AD4D-BAF2-C2C90EAD6F83}" presName="root2" presStyleCnt="0"/>
      <dgm:spPr/>
      <dgm:t>
        <a:bodyPr/>
        <a:lstStyle/>
        <a:p>
          <a:endParaRPr lang="es-ES"/>
        </a:p>
      </dgm:t>
    </dgm:pt>
    <dgm:pt modelId="{95D09438-89DE-B947-8891-E68AFBB1A928}" type="pres">
      <dgm:prSet presAssocID="{3CFA9AC9-E650-AD4D-BAF2-C2C90EAD6F83}" presName="LevelTwoTextNode" presStyleLbl="node2" presStyleIdx="0" presStyleCnt="4">
        <dgm:presLayoutVars>
          <dgm:chPref val="3"/>
        </dgm:presLayoutVars>
      </dgm:prSet>
      <dgm:spPr/>
      <dgm:t>
        <a:bodyPr/>
        <a:lstStyle/>
        <a:p>
          <a:endParaRPr lang="es-ES_tradnl"/>
        </a:p>
      </dgm:t>
    </dgm:pt>
    <dgm:pt modelId="{33EE720B-7675-B047-B207-BEEAD4DDC7C3}" type="pres">
      <dgm:prSet presAssocID="{3CFA9AC9-E650-AD4D-BAF2-C2C90EAD6F83}" presName="level3hierChild" presStyleCnt="0"/>
      <dgm:spPr/>
      <dgm:t>
        <a:bodyPr/>
        <a:lstStyle/>
        <a:p>
          <a:endParaRPr lang="es-ES"/>
        </a:p>
      </dgm:t>
    </dgm:pt>
    <dgm:pt modelId="{3A92E83C-3715-2E41-B349-8BF31014BDA8}" type="pres">
      <dgm:prSet presAssocID="{EDF01164-E43C-574F-ABF6-B5598F0FD0DB}" presName="conn2-1" presStyleLbl="parChTrans1D3" presStyleIdx="0" presStyleCnt="4"/>
      <dgm:spPr/>
      <dgm:t>
        <a:bodyPr/>
        <a:lstStyle/>
        <a:p>
          <a:endParaRPr lang="es-ES_tradnl"/>
        </a:p>
      </dgm:t>
    </dgm:pt>
    <dgm:pt modelId="{3F0D1D63-DD7A-E24A-B8A2-4B340602C6B4}" type="pres">
      <dgm:prSet presAssocID="{EDF01164-E43C-574F-ABF6-B5598F0FD0DB}" presName="connTx" presStyleLbl="parChTrans1D3" presStyleIdx="0" presStyleCnt="4"/>
      <dgm:spPr/>
      <dgm:t>
        <a:bodyPr/>
        <a:lstStyle/>
        <a:p>
          <a:endParaRPr lang="es-ES_tradnl"/>
        </a:p>
      </dgm:t>
    </dgm:pt>
    <dgm:pt modelId="{5C81EBDF-BF0B-804D-A6F0-D2787077AE30}" type="pres">
      <dgm:prSet presAssocID="{B644C5FD-3841-D54C-BACA-90001B2FC0E7}" presName="root2" presStyleCnt="0"/>
      <dgm:spPr/>
      <dgm:t>
        <a:bodyPr/>
        <a:lstStyle/>
        <a:p>
          <a:endParaRPr lang="es-ES"/>
        </a:p>
      </dgm:t>
    </dgm:pt>
    <dgm:pt modelId="{840CD80D-E79A-6B4E-BD82-17F6C46C3857}" type="pres">
      <dgm:prSet presAssocID="{B644C5FD-3841-D54C-BACA-90001B2FC0E7}" presName="LevelTwoTextNode" presStyleLbl="node3" presStyleIdx="0" presStyleCnt="4" custScaleX="143773">
        <dgm:presLayoutVars>
          <dgm:chPref val="3"/>
        </dgm:presLayoutVars>
      </dgm:prSet>
      <dgm:spPr/>
      <dgm:t>
        <a:bodyPr/>
        <a:lstStyle/>
        <a:p>
          <a:endParaRPr lang="es-ES_tradnl"/>
        </a:p>
      </dgm:t>
    </dgm:pt>
    <dgm:pt modelId="{E535EC71-73B8-5246-9DD5-4683D277A5E0}" type="pres">
      <dgm:prSet presAssocID="{B644C5FD-3841-D54C-BACA-90001B2FC0E7}" presName="level3hierChild" presStyleCnt="0"/>
      <dgm:spPr/>
      <dgm:t>
        <a:bodyPr/>
        <a:lstStyle/>
        <a:p>
          <a:endParaRPr lang="es-ES"/>
        </a:p>
      </dgm:t>
    </dgm:pt>
    <dgm:pt modelId="{895B9BC6-F234-CA42-9377-B879C8A2E298}" type="pres">
      <dgm:prSet presAssocID="{ED6C3EC3-15B8-284E-9556-66956351853C}" presName="conn2-1" presStyleLbl="parChTrans1D2" presStyleIdx="1" presStyleCnt="4"/>
      <dgm:spPr/>
      <dgm:t>
        <a:bodyPr/>
        <a:lstStyle/>
        <a:p>
          <a:endParaRPr lang="es-ES_tradnl"/>
        </a:p>
      </dgm:t>
    </dgm:pt>
    <dgm:pt modelId="{13E25A18-56D3-5442-819E-94D218C0F394}" type="pres">
      <dgm:prSet presAssocID="{ED6C3EC3-15B8-284E-9556-66956351853C}" presName="connTx" presStyleLbl="parChTrans1D2" presStyleIdx="1" presStyleCnt="4"/>
      <dgm:spPr/>
      <dgm:t>
        <a:bodyPr/>
        <a:lstStyle/>
        <a:p>
          <a:endParaRPr lang="es-ES_tradnl"/>
        </a:p>
      </dgm:t>
    </dgm:pt>
    <dgm:pt modelId="{C4A18FAC-147A-B045-BCDE-77762A306267}" type="pres">
      <dgm:prSet presAssocID="{CDF3BB66-3FC3-F640-9612-4C8723F54635}" presName="root2" presStyleCnt="0"/>
      <dgm:spPr/>
      <dgm:t>
        <a:bodyPr/>
        <a:lstStyle/>
        <a:p>
          <a:endParaRPr lang="es-ES"/>
        </a:p>
      </dgm:t>
    </dgm:pt>
    <dgm:pt modelId="{B642D390-F505-714D-820C-2F27A4FFBEBA}" type="pres">
      <dgm:prSet presAssocID="{CDF3BB66-3FC3-F640-9612-4C8723F54635}" presName="LevelTwoTextNode" presStyleLbl="node2" presStyleIdx="1" presStyleCnt="4">
        <dgm:presLayoutVars>
          <dgm:chPref val="3"/>
        </dgm:presLayoutVars>
      </dgm:prSet>
      <dgm:spPr/>
      <dgm:t>
        <a:bodyPr/>
        <a:lstStyle/>
        <a:p>
          <a:endParaRPr lang="es-ES_tradnl"/>
        </a:p>
      </dgm:t>
    </dgm:pt>
    <dgm:pt modelId="{FA191FC8-9512-A840-BBA9-FC5574FF7C87}" type="pres">
      <dgm:prSet presAssocID="{CDF3BB66-3FC3-F640-9612-4C8723F54635}" presName="level3hierChild" presStyleCnt="0"/>
      <dgm:spPr/>
      <dgm:t>
        <a:bodyPr/>
        <a:lstStyle/>
        <a:p>
          <a:endParaRPr lang="es-ES"/>
        </a:p>
      </dgm:t>
    </dgm:pt>
    <dgm:pt modelId="{6CD4E717-2D76-9F41-A691-268D1B3685D2}" type="pres">
      <dgm:prSet presAssocID="{61B56793-2247-D346-8C32-335EA6A6DB35}" presName="conn2-1" presStyleLbl="parChTrans1D3" presStyleIdx="1" presStyleCnt="4"/>
      <dgm:spPr/>
      <dgm:t>
        <a:bodyPr/>
        <a:lstStyle/>
        <a:p>
          <a:endParaRPr lang="es-ES_tradnl"/>
        </a:p>
      </dgm:t>
    </dgm:pt>
    <dgm:pt modelId="{AEAD7F89-3ED5-FB45-8AC5-D949DA9279C9}" type="pres">
      <dgm:prSet presAssocID="{61B56793-2247-D346-8C32-335EA6A6DB35}" presName="connTx" presStyleLbl="parChTrans1D3" presStyleIdx="1" presStyleCnt="4"/>
      <dgm:spPr/>
      <dgm:t>
        <a:bodyPr/>
        <a:lstStyle/>
        <a:p>
          <a:endParaRPr lang="es-ES_tradnl"/>
        </a:p>
      </dgm:t>
    </dgm:pt>
    <dgm:pt modelId="{DFB8C326-405D-1F4C-A5E4-8B2EEA54347E}" type="pres">
      <dgm:prSet presAssocID="{D0959A9A-8F89-0544-8287-0076BB5C8131}" presName="root2" presStyleCnt="0"/>
      <dgm:spPr/>
      <dgm:t>
        <a:bodyPr/>
        <a:lstStyle/>
        <a:p>
          <a:endParaRPr lang="es-ES"/>
        </a:p>
      </dgm:t>
    </dgm:pt>
    <dgm:pt modelId="{968A8F84-143D-3347-9C79-024BF8BA24B0}" type="pres">
      <dgm:prSet presAssocID="{D0959A9A-8F89-0544-8287-0076BB5C8131}" presName="LevelTwoTextNode" presStyleLbl="node3" presStyleIdx="1" presStyleCnt="4" custScaleX="141999">
        <dgm:presLayoutVars>
          <dgm:chPref val="3"/>
        </dgm:presLayoutVars>
      </dgm:prSet>
      <dgm:spPr/>
      <dgm:t>
        <a:bodyPr/>
        <a:lstStyle/>
        <a:p>
          <a:endParaRPr lang="es-ES_tradnl"/>
        </a:p>
      </dgm:t>
    </dgm:pt>
    <dgm:pt modelId="{8ECADDDD-C2F6-3E44-9C37-C7E78236E838}" type="pres">
      <dgm:prSet presAssocID="{D0959A9A-8F89-0544-8287-0076BB5C8131}" presName="level3hierChild" presStyleCnt="0"/>
      <dgm:spPr/>
      <dgm:t>
        <a:bodyPr/>
        <a:lstStyle/>
        <a:p>
          <a:endParaRPr lang="es-ES"/>
        </a:p>
      </dgm:t>
    </dgm:pt>
    <dgm:pt modelId="{3AB1C224-4A40-694F-9346-89F06B4C9BB7}" type="pres">
      <dgm:prSet presAssocID="{840C49F9-24DB-5A4B-8BEA-86CE515BA599}" presName="conn2-1" presStyleLbl="parChTrans1D2" presStyleIdx="2" presStyleCnt="4"/>
      <dgm:spPr/>
      <dgm:t>
        <a:bodyPr/>
        <a:lstStyle/>
        <a:p>
          <a:endParaRPr lang="es-ES_tradnl"/>
        </a:p>
      </dgm:t>
    </dgm:pt>
    <dgm:pt modelId="{C32DD497-58D0-7E4B-854A-21C77E3632B7}" type="pres">
      <dgm:prSet presAssocID="{840C49F9-24DB-5A4B-8BEA-86CE515BA599}" presName="connTx" presStyleLbl="parChTrans1D2" presStyleIdx="2" presStyleCnt="4"/>
      <dgm:spPr/>
      <dgm:t>
        <a:bodyPr/>
        <a:lstStyle/>
        <a:p>
          <a:endParaRPr lang="es-ES_tradnl"/>
        </a:p>
      </dgm:t>
    </dgm:pt>
    <dgm:pt modelId="{C1AA700D-B09E-0949-847F-83E0A3DCD29D}" type="pres">
      <dgm:prSet presAssocID="{112871FF-F92B-734D-A028-7585D12A72E2}" presName="root2" presStyleCnt="0"/>
      <dgm:spPr/>
      <dgm:t>
        <a:bodyPr/>
        <a:lstStyle/>
        <a:p>
          <a:endParaRPr lang="es-ES"/>
        </a:p>
      </dgm:t>
    </dgm:pt>
    <dgm:pt modelId="{CA3F8C73-6D14-084D-85E7-CA97BDDA781E}" type="pres">
      <dgm:prSet presAssocID="{112871FF-F92B-734D-A028-7585D12A72E2}" presName="LevelTwoTextNode" presStyleLbl="node2" presStyleIdx="2" presStyleCnt="4">
        <dgm:presLayoutVars>
          <dgm:chPref val="3"/>
        </dgm:presLayoutVars>
      </dgm:prSet>
      <dgm:spPr/>
      <dgm:t>
        <a:bodyPr/>
        <a:lstStyle/>
        <a:p>
          <a:endParaRPr lang="es-ES_tradnl"/>
        </a:p>
      </dgm:t>
    </dgm:pt>
    <dgm:pt modelId="{3613507F-16DA-9946-A196-D3A7794D614B}" type="pres">
      <dgm:prSet presAssocID="{112871FF-F92B-734D-A028-7585D12A72E2}" presName="level3hierChild" presStyleCnt="0"/>
      <dgm:spPr/>
      <dgm:t>
        <a:bodyPr/>
        <a:lstStyle/>
        <a:p>
          <a:endParaRPr lang="es-ES"/>
        </a:p>
      </dgm:t>
    </dgm:pt>
    <dgm:pt modelId="{DF466E74-9C89-A34E-BB30-9D98600E4554}" type="pres">
      <dgm:prSet presAssocID="{2833F9A8-BF7A-724D-B0A4-3B201C8E253B}" presName="conn2-1" presStyleLbl="parChTrans1D3" presStyleIdx="2" presStyleCnt="4"/>
      <dgm:spPr/>
      <dgm:t>
        <a:bodyPr/>
        <a:lstStyle/>
        <a:p>
          <a:endParaRPr lang="es-ES_tradnl"/>
        </a:p>
      </dgm:t>
    </dgm:pt>
    <dgm:pt modelId="{2CE970E2-A06C-7642-885E-FE7479EA0F1F}" type="pres">
      <dgm:prSet presAssocID="{2833F9A8-BF7A-724D-B0A4-3B201C8E253B}" presName="connTx" presStyleLbl="parChTrans1D3" presStyleIdx="2" presStyleCnt="4"/>
      <dgm:spPr/>
      <dgm:t>
        <a:bodyPr/>
        <a:lstStyle/>
        <a:p>
          <a:endParaRPr lang="es-ES_tradnl"/>
        </a:p>
      </dgm:t>
    </dgm:pt>
    <dgm:pt modelId="{ED88F4CF-A5F7-A847-88E3-723B37216297}" type="pres">
      <dgm:prSet presAssocID="{B7B08108-ACA2-0448-B9AA-714D4F3979B0}" presName="root2" presStyleCnt="0"/>
      <dgm:spPr/>
      <dgm:t>
        <a:bodyPr/>
        <a:lstStyle/>
        <a:p>
          <a:endParaRPr lang="es-ES"/>
        </a:p>
      </dgm:t>
    </dgm:pt>
    <dgm:pt modelId="{1B752546-123C-E747-A9DC-785C271D7DC7}" type="pres">
      <dgm:prSet presAssocID="{B7B08108-ACA2-0448-B9AA-714D4F3979B0}" presName="LevelTwoTextNode" presStyleLbl="node3" presStyleIdx="2" presStyleCnt="4" custScaleX="141999">
        <dgm:presLayoutVars>
          <dgm:chPref val="3"/>
        </dgm:presLayoutVars>
      </dgm:prSet>
      <dgm:spPr/>
      <dgm:t>
        <a:bodyPr/>
        <a:lstStyle/>
        <a:p>
          <a:endParaRPr lang="es-ES_tradnl"/>
        </a:p>
      </dgm:t>
    </dgm:pt>
    <dgm:pt modelId="{1A9D7214-D0E5-2749-A0DF-3C16263FD0BE}" type="pres">
      <dgm:prSet presAssocID="{B7B08108-ACA2-0448-B9AA-714D4F3979B0}" presName="level3hierChild" presStyleCnt="0"/>
      <dgm:spPr/>
      <dgm:t>
        <a:bodyPr/>
        <a:lstStyle/>
        <a:p>
          <a:endParaRPr lang="es-ES"/>
        </a:p>
      </dgm:t>
    </dgm:pt>
    <dgm:pt modelId="{B5D8551A-3AB5-5D47-B459-2225DD6EB39D}" type="pres">
      <dgm:prSet presAssocID="{6F547513-8CD8-8649-927E-CE080F301524}" presName="conn2-1" presStyleLbl="parChTrans1D2" presStyleIdx="3" presStyleCnt="4"/>
      <dgm:spPr/>
      <dgm:t>
        <a:bodyPr/>
        <a:lstStyle/>
        <a:p>
          <a:endParaRPr lang="es-ES_tradnl"/>
        </a:p>
      </dgm:t>
    </dgm:pt>
    <dgm:pt modelId="{2CB6478B-8696-7942-9058-5042779889D1}" type="pres">
      <dgm:prSet presAssocID="{6F547513-8CD8-8649-927E-CE080F301524}" presName="connTx" presStyleLbl="parChTrans1D2" presStyleIdx="3" presStyleCnt="4"/>
      <dgm:spPr/>
      <dgm:t>
        <a:bodyPr/>
        <a:lstStyle/>
        <a:p>
          <a:endParaRPr lang="es-ES_tradnl"/>
        </a:p>
      </dgm:t>
    </dgm:pt>
    <dgm:pt modelId="{8D04BE09-1494-8844-BB33-0997C5B9DF23}" type="pres">
      <dgm:prSet presAssocID="{810E5488-19FD-8042-88CD-55BF0B598C50}" presName="root2" presStyleCnt="0"/>
      <dgm:spPr/>
      <dgm:t>
        <a:bodyPr/>
        <a:lstStyle/>
        <a:p>
          <a:endParaRPr lang="es-ES"/>
        </a:p>
      </dgm:t>
    </dgm:pt>
    <dgm:pt modelId="{F92B5B5D-9209-204E-B0B9-5AA8E518265F}" type="pres">
      <dgm:prSet presAssocID="{810E5488-19FD-8042-88CD-55BF0B598C50}" presName="LevelTwoTextNode" presStyleLbl="node2" presStyleIdx="3" presStyleCnt="4">
        <dgm:presLayoutVars>
          <dgm:chPref val="3"/>
        </dgm:presLayoutVars>
      </dgm:prSet>
      <dgm:spPr/>
      <dgm:t>
        <a:bodyPr/>
        <a:lstStyle/>
        <a:p>
          <a:endParaRPr lang="es-ES_tradnl"/>
        </a:p>
      </dgm:t>
    </dgm:pt>
    <dgm:pt modelId="{985DE8AC-1530-1A45-82D1-2276A28E1FBB}" type="pres">
      <dgm:prSet presAssocID="{810E5488-19FD-8042-88CD-55BF0B598C50}" presName="level3hierChild" presStyleCnt="0"/>
      <dgm:spPr/>
      <dgm:t>
        <a:bodyPr/>
        <a:lstStyle/>
        <a:p>
          <a:endParaRPr lang="es-ES"/>
        </a:p>
      </dgm:t>
    </dgm:pt>
    <dgm:pt modelId="{E4B8B336-C5B3-C94E-A8D9-308D839DA093}" type="pres">
      <dgm:prSet presAssocID="{25A43732-C3D6-8B40-A257-DAF9304E9662}" presName="conn2-1" presStyleLbl="parChTrans1D3" presStyleIdx="3" presStyleCnt="4"/>
      <dgm:spPr/>
      <dgm:t>
        <a:bodyPr/>
        <a:lstStyle/>
        <a:p>
          <a:endParaRPr lang="es-ES_tradnl"/>
        </a:p>
      </dgm:t>
    </dgm:pt>
    <dgm:pt modelId="{95C7C43B-AA7F-0949-A092-D5F9BDE225F6}" type="pres">
      <dgm:prSet presAssocID="{25A43732-C3D6-8B40-A257-DAF9304E9662}" presName="connTx" presStyleLbl="parChTrans1D3" presStyleIdx="3" presStyleCnt="4"/>
      <dgm:spPr/>
      <dgm:t>
        <a:bodyPr/>
        <a:lstStyle/>
        <a:p>
          <a:endParaRPr lang="es-ES_tradnl"/>
        </a:p>
      </dgm:t>
    </dgm:pt>
    <dgm:pt modelId="{3178FB7A-EA74-3045-AC2E-087217BDEBF6}" type="pres">
      <dgm:prSet presAssocID="{9522D97F-69B5-CC46-9ECA-0F5F1844E1EB}" presName="root2" presStyleCnt="0"/>
      <dgm:spPr/>
      <dgm:t>
        <a:bodyPr/>
        <a:lstStyle/>
        <a:p>
          <a:endParaRPr lang="es-ES"/>
        </a:p>
      </dgm:t>
    </dgm:pt>
    <dgm:pt modelId="{86897D52-D29A-B640-9440-82B7A981C6F4}" type="pres">
      <dgm:prSet presAssocID="{9522D97F-69B5-CC46-9ECA-0F5F1844E1EB}" presName="LevelTwoTextNode" presStyleLbl="node3" presStyleIdx="3" presStyleCnt="4" custScaleX="143773">
        <dgm:presLayoutVars>
          <dgm:chPref val="3"/>
        </dgm:presLayoutVars>
      </dgm:prSet>
      <dgm:spPr/>
      <dgm:t>
        <a:bodyPr/>
        <a:lstStyle/>
        <a:p>
          <a:endParaRPr lang="es-ES_tradnl"/>
        </a:p>
      </dgm:t>
    </dgm:pt>
    <dgm:pt modelId="{02D5B610-EF45-1D48-A2C0-05889B393C6C}" type="pres">
      <dgm:prSet presAssocID="{9522D97F-69B5-CC46-9ECA-0F5F1844E1EB}" presName="level3hierChild" presStyleCnt="0"/>
      <dgm:spPr/>
      <dgm:t>
        <a:bodyPr/>
        <a:lstStyle/>
        <a:p>
          <a:endParaRPr lang="es-ES"/>
        </a:p>
      </dgm:t>
    </dgm:pt>
  </dgm:ptLst>
  <dgm:cxnLst>
    <dgm:cxn modelId="{198DE0F3-2416-9445-B55C-2A59DE1E4079}" srcId="{BDF27608-B1FD-F442-B012-31EA96AAB04A}" destId="{112871FF-F92B-734D-A028-7585D12A72E2}" srcOrd="2" destOrd="0" parTransId="{840C49F9-24DB-5A4B-8BEA-86CE515BA599}" sibTransId="{DFEC96A1-9706-BE4B-B00B-8E64E96D3C31}"/>
    <dgm:cxn modelId="{5EC592F8-9E24-7848-A8BA-455444855B2D}" type="presOf" srcId="{B7B08108-ACA2-0448-B9AA-714D4F3979B0}" destId="{1B752546-123C-E747-A9DC-785C271D7DC7}" srcOrd="0" destOrd="0" presId="urn:microsoft.com/office/officeart/2005/8/layout/hierarchy2"/>
    <dgm:cxn modelId="{3A53BE1C-5EE0-1546-835A-E1A178EE1254}" type="presOf" srcId="{112871FF-F92B-734D-A028-7585D12A72E2}" destId="{CA3F8C73-6D14-084D-85E7-CA97BDDA781E}" srcOrd="0" destOrd="0" presId="urn:microsoft.com/office/officeart/2005/8/layout/hierarchy2"/>
    <dgm:cxn modelId="{AF554B8F-5D36-3B42-A3B1-38F4F345E7C4}" type="presOf" srcId="{25A43732-C3D6-8B40-A257-DAF9304E9662}" destId="{E4B8B336-C5B3-C94E-A8D9-308D839DA093}" srcOrd="0" destOrd="0" presId="urn:microsoft.com/office/officeart/2005/8/layout/hierarchy2"/>
    <dgm:cxn modelId="{4B8DD288-4D20-9B45-9CE7-06129756424F}" type="presOf" srcId="{EDF01164-E43C-574F-ABF6-B5598F0FD0DB}" destId="{3A92E83C-3715-2E41-B349-8BF31014BDA8}" srcOrd="0" destOrd="0" presId="urn:microsoft.com/office/officeart/2005/8/layout/hierarchy2"/>
    <dgm:cxn modelId="{2C391BB5-D6EF-0846-87A9-637FAC2E5586}" type="presOf" srcId="{CDF3BB66-3FC3-F640-9612-4C8723F54635}" destId="{B642D390-F505-714D-820C-2F27A4FFBEBA}" srcOrd="0" destOrd="0" presId="urn:microsoft.com/office/officeart/2005/8/layout/hierarchy2"/>
    <dgm:cxn modelId="{9C484B39-D28C-7846-919F-022C39CC4D24}" srcId="{BDF27608-B1FD-F442-B012-31EA96AAB04A}" destId="{810E5488-19FD-8042-88CD-55BF0B598C50}" srcOrd="3" destOrd="0" parTransId="{6F547513-8CD8-8649-927E-CE080F301524}" sibTransId="{84F8CDF4-1A46-C544-9E92-D132A42EB721}"/>
    <dgm:cxn modelId="{5A54AE0A-A615-6041-9E21-F3283BDCFA59}" type="presOf" srcId="{2833F9A8-BF7A-724D-B0A4-3B201C8E253B}" destId="{2CE970E2-A06C-7642-885E-FE7479EA0F1F}" srcOrd="1" destOrd="0" presId="urn:microsoft.com/office/officeart/2005/8/layout/hierarchy2"/>
    <dgm:cxn modelId="{93D058E8-07BE-AF47-B196-8C80D166CB89}" type="presOf" srcId="{61B56793-2247-D346-8C32-335EA6A6DB35}" destId="{AEAD7F89-3ED5-FB45-8AC5-D949DA9279C9}" srcOrd="1" destOrd="0" presId="urn:microsoft.com/office/officeart/2005/8/layout/hierarchy2"/>
    <dgm:cxn modelId="{E31A7D1A-126B-1346-8A2F-0F4A2E1424FD}" srcId="{BDF27608-B1FD-F442-B012-31EA96AAB04A}" destId="{3CFA9AC9-E650-AD4D-BAF2-C2C90EAD6F83}" srcOrd="0" destOrd="0" parTransId="{0ABA2203-4BDD-964D-B08B-14E12E816CF4}" sibTransId="{D8C1F996-8C0D-C24A-B922-A69FF2FF5391}"/>
    <dgm:cxn modelId="{080F791C-31C1-7B42-B9AA-F95DD31B3FE0}" srcId="{CDF3BB66-3FC3-F640-9612-4C8723F54635}" destId="{D0959A9A-8F89-0544-8287-0076BB5C8131}" srcOrd="0" destOrd="0" parTransId="{61B56793-2247-D346-8C32-335EA6A6DB35}" sibTransId="{F773EBC1-F25A-AC46-B539-E99EFA57F713}"/>
    <dgm:cxn modelId="{0EDF67BF-68FF-7440-B81B-3E8D1A1BAC4E}" type="presOf" srcId="{6F547513-8CD8-8649-927E-CE080F301524}" destId="{B5D8551A-3AB5-5D47-B459-2225DD6EB39D}" srcOrd="0" destOrd="0" presId="urn:microsoft.com/office/officeart/2005/8/layout/hierarchy2"/>
    <dgm:cxn modelId="{615B0665-1015-3A4C-8968-A529B4583454}" srcId="{B729B2FA-751E-044D-82F9-42E892C9D6B2}" destId="{BDF27608-B1FD-F442-B012-31EA96AAB04A}" srcOrd="0" destOrd="0" parTransId="{91BE65BA-76F2-AC44-8D84-4286A4EF7D04}" sibTransId="{90E486D0-E50F-DE48-93FB-DE4C15B203E8}"/>
    <dgm:cxn modelId="{1B7F9EA8-7EC6-CB4C-BF3A-DB37A502D6A3}" srcId="{112871FF-F92B-734D-A028-7585D12A72E2}" destId="{B7B08108-ACA2-0448-B9AA-714D4F3979B0}" srcOrd="0" destOrd="0" parTransId="{2833F9A8-BF7A-724D-B0A4-3B201C8E253B}" sibTransId="{8D5529E7-99F8-4841-8235-A80621E5861E}"/>
    <dgm:cxn modelId="{1A2B5E63-51CB-554A-9405-D5146F79D195}" type="presOf" srcId="{810E5488-19FD-8042-88CD-55BF0B598C50}" destId="{F92B5B5D-9209-204E-B0B9-5AA8E518265F}" srcOrd="0" destOrd="0" presId="urn:microsoft.com/office/officeart/2005/8/layout/hierarchy2"/>
    <dgm:cxn modelId="{348E41AD-5531-F64C-ADC4-F2B51E0FE404}" srcId="{810E5488-19FD-8042-88CD-55BF0B598C50}" destId="{9522D97F-69B5-CC46-9ECA-0F5F1844E1EB}" srcOrd="0" destOrd="0" parTransId="{25A43732-C3D6-8B40-A257-DAF9304E9662}" sibTransId="{D748CB63-0396-8649-B7FE-50C83603D6DA}"/>
    <dgm:cxn modelId="{F7E5B2C4-5122-A946-B9D0-63FC4A96165D}" type="presOf" srcId="{840C49F9-24DB-5A4B-8BEA-86CE515BA599}" destId="{3AB1C224-4A40-694F-9346-89F06B4C9BB7}" srcOrd="0" destOrd="0" presId="urn:microsoft.com/office/officeart/2005/8/layout/hierarchy2"/>
    <dgm:cxn modelId="{E3CC308A-E8A0-064A-A662-6487CFC0B2E7}" type="presOf" srcId="{EDF01164-E43C-574F-ABF6-B5598F0FD0DB}" destId="{3F0D1D63-DD7A-E24A-B8A2-4B340602C6B4}" srcOrd="1" destOrd="0" presId="urn:microsoft.com/office/officeart/2005/8/layout/hierarchy2"/>
    <dgm:cxn modelId="{25E94EA8-050D-3042-83CF-6C808BC1588E}" type="presOf" srcId="{B729B2FA-751E-044D-82F9-42E892C9D6B2}" destId="{349B1BF9-6C3B-D242-BDDA-F5F4C34B2F1F}" srcOrd="0" destOrd="0" presId="urn:microsoft.com/office/officeart/2005/8/layout/hierarchy2"/>
    <dgm:cxn modelId="{E7336658-70FC-3442-9CAE-9E34D3E7BE16}" type="presOf" srcId="{B644C5FD-3841-D54C-BACA-90001B2FC0E7}" destId="{840CD80D-E79A-6B4E-BD82-17F6C46C3857}" srcOrd="0" destOrd="0" presId="urn:microsoft.com/office/officeart/2005/8/layout/hierarchy2"/>
    <dgm:cxn modelId="{CDBD1F24-2A5C-D347-AEF6-3AB9EFD467F5}" type="presOf" srcId="{9522D97F-69B5-CC46-9ECA-0F5F1844E1EB}" destId="{86897D52-D29A-B640-9440-82B7A981C6F4}" srcOrd="0" destOrd="0" presId="urn:microsoft.com/office/officeart/2005/8/layout/hierarchy2"/>
    <dgm:cxn modelId="{C2E01204-41C6-DF4F-ABDF-82A5F2F47E8A}" type="presOf" srcId="{2833F9A8-BF7A-724D-B0A4-3B201C8E253B}" destId="{DF466E74-9C89-A34E-BB30-9D98600E4554}" srcOrd="0" destOrd="0" presId="urn:microsoft.com/office/officeart/2005/8/layout/hierarchy2"/>
    <dgm:cxn modelId="{2602D2BA-3352-2F40-8284-EA9D6981AE1A}" type="presOf" srcId="{61B56793-2247-D346-8C32-335EA6A6DB35}" destId="{6CD4E717-2D76-9F41-A691-268D1B3685D2}" srcOrd="0" destOrd="0" presId="urn:microsoft.com/office/officeart/2005/8/layout/hierarchy2"/>
    <dgm:cxn modelId="{05DF28B1-FA73-D948-8448-4CB34A1B5DE5}" type="presOf" srcId="{D0959A9A-8F89-0544-8287-0076BB5C8131}" destId="{968A8F84-143D-3347-9C79-024BF8BA24B0}" srcOrd="0" destOrd="0" presId="urn:microsoft.com/office/officeart/2005/8/layout/hierarchy2"/>
    <dgm:cxn modelId="{2C01EF2C-7188-4F40-B0F4-D32961632F87}" type="presOf" srcId="{840C49F9-24DB-5A4B-8BEA-86CE515BA599}" destId="{C32DD497-58D0-7E4B-854A-21C77E3632B7}" srcOrd="1" destOrd="0" presId="urn:microsoft.com/office/officeart/2005/8/layout/hierarchy2"/>
    <dgm:cxn modelId="{682F2620-174E-5247-B0BF-50B125303C6B}" type="presOf" srcId="{6F547513-8CD8-8649-927E-CE080F301524}" destId="{2CB6478B-8696-7942-9058-5042779889D1}" srcOrd="1" destOrd="0" presId="urn:microsoft.com/office/officeart/2005/8/layout/hierarchy2"/>
    <dgm:cxn modelId="{AC410C55-F4B8-2F46-8B16-D12F9B81E0FF}" type="presOf" srcId="{0ABA2203-4BDD-964D-B08B-14E12E816CF4}" destId="{34E7364F-ADA5-4B44-8D91-5B20A50C6DBB}" srcOrd="0" destOrd="0" presId="urn:microsoft.com/office/officeart/2005/8/layout/hierarchy2"/>
    <dgm:cxn modelId="{D3EEEED7-6437-5B4C-8B81-82AB1563C986}" type="presOf" srcId="{BDF27608-B1FD-F442-B012-31EA96AAB04A}" destId="{6CEF5059-0ADD-1045-B18B-4D09C0ADB140}" srcOrd="0" destOrd="0" presId="urn:microsoft.com/office/officeart/2005/8/layout/hierarchy2"/>
    <dgm:cxn modelId="{7138C0C3-C895-B243-BA9E-C59C598D450C}" type="presOf" srcId="{0ABA2203-4BDD-964D-B08B-14E12E816CF4}" destId="{0319117B-C57C-CF4B-815E-6B62BD2D72E6}" srcOrd="1" destOrd="0" presId="urn:microsoft.com/office/officeart/2005/8/layout/hierarchy2"/>
    <dgm:cxn modelId="{866E5DC5-2A1B-8446-BE66-6AB4D842380A}" type="presOf" srcId="{3CFA9AC9-E650-AD4D-BAF2-C2C90EAD6F83}" destId="{95D09438-89DE-B947-8891-E68AFBB1A928}" srcOrd="0" destOrd="0" presId="urn:microsoft.com/office/officeart/2005/8/layout/hierarchy2"/>
    <dgm:cxn modelId="{43D1B1F8-DBE8-BB41-9609-98F3068C4A2F}" srcId="{BDF27608-B1FD-F442-B012-31EA96AAB04A}" destId="{CDF3BB66-3FC3-F640-9612-4C8723F54635}" srcOrd="1" destOrd="0" parTransId="{ED6C3EC3-15B8-284E-9556-66956351853C}" sibTransId="{FE4404D0-DA5C-5A4E-8FBB-6ED70CE84A3B}"/>
    <dgm:cxn modelId="{00C17D07-8458-4741-9679-7A1F469313DF}" type="presOf" srcId="{ED6C3EC3-15B8-284E-9556-66956351853C}" destId="{895B9BC6-F234-CA42-9377-B879C8A2E298}" srcOrd="0" destOrd="0" presId="urn:microsoft.com/office/officeart/2005/8/layout/hierarchy2"/>
    <dgm:cxn modelId="{B468A115-3BF7-4E4D-90BB-CFEA2E76A26B}" type="presOf" srcId="{ED6C3EC3-15B8-284E-9556-66956351853C}" destId="{13E25A18-56D3-5442-819E-94D218C0F394}" srcOrd="1" destOrd="0" presId="urn:microsoft.com/office/officeart/2005/8/layout/hierarchy2"/>
    <dgm:cxn modelId="{74BF3DA2-041F-F544-841A-899FEBD8C86B}" srcId="{3CFA9AC9-E650-AD4D-BAF2-C2C90EAD6F83}" destId="{B644C5FD-3841-D54C-BACA-90001B2FC0E7}" srcOrd="0" destOrd="0" parTransId="{EDF01164-E43C-574F-ABF6-B5598F0FD0DB}" sibTransId="{6A813BC0-B827-3E4A-A905-43846CFA0A45}"/>
    <dgm:cxn modelId="{EA557BE8-16AC-0144-A1C3-DCE4210D248B}" type="presOf" srcId="{25A43732-C3D6-8B40-A257-DAF9304E9662}" destId="{95C7C43B-AA7F-0949-A092-D5F9BDE225F6}" srcOrd="1" destOrd="0" presId="urn:microsoft.com/office/officeart/2005/8/layout/hierarchy2"/>
    <dgm:cxn modelId="{E28F4488-A549-1A40-81C5-5C3A36E9672D}" type="presParOf" srcId="{349B1BF9-6C3B-D242-BDDA-F5F4C34B2F1F}" destId="{38BF43DA-9499-B840-A66E-36FF53657379}" srcOrd="0" destOrd="0" presId="urn:microsoft.com/office/officeart/2005/8/layout/hierarchy2"/>
    <dgm:cxn modelId="{2950B949-875C-E24B-AB4E-6D7B61CD035E}" type="presParOf" srcId="{38BF43DA-9499-B840-A66E-36FF53657379}" destId="{6CEF5059-0ADD-1045-B18B-4D09C0ADB140}" srcOrd="0" destOrd="0" presId="urn:microsoft.com/office/officeart/2005/8/layout/hierarchy2"/>
    <dgm:cxn modelId="{03BED4C4-9B94-8E4B-AD8D-8A928656E372}" type="presParOf" srcId="{38BF43DA-9499-B840-A66E-36FF53657379}" destId="{6FF637F2-9256-F447-801A-FA9B711D7622}" srcOrd="1" destOrd="0" presId="urn:microsoft.com/office/officeart/2005/8/layout/hierarchy2"/>
    <dgm:cxn modelId="{61A971B7-F2C8-6444-86B7-B74279BF629D}" type="presParOf" srcId="{6FF637F2-9256-F447-801A-FA9B711D7622}" destId="{34E7364F-ADA5-4B44-8D91-5B20A50C6DBB}" srcOrd="0" destOrd="0" presId="urn:microsoft.com/office/officeart/2005/8/layout/hierarchy2"/>
    <dgm:cxn modelId="{4436C1F2-2ED2-0D42-94BB-E0B191FFFBE2}" type="presParOf" srcId="{34E7364F-ADA5-4B44-8D91-5B20A50C6DBB}" destId="{0319117B-C57C-CF4B-815E-6B62BD2D72E6}" srcOrd="0" destOrd="0" presId="urn:microsoft.com/office/officeart/2005/8/layout/hierarchy2"/>
    <dgm:cxn modelId="{F7192B4B-9BA0-E747-A33F-EE23EDDCC59B}" type="presParOf" srcId="{6FF637F2-9256-F447-801A-FA9B711D7622}" destId="{0D7E8E20-A56B-F442-9C0E-5A8BE6C02C6E}" srcOrd="1" destOrd="0" presId="urn:microsoft.com/office/officeart/2005/8/layout/hierarchy2"/>
    <dgm:cxn modelId="{57A93F8B-51B1-C446-B27F-AB302D410247}" type="presParOf" srcId="{0D7E8E20-A56B-F442-9C0E-5A8BE6C02C6E}" destId="{95D09438-89DE-B947-8891-E68AFBB1A928}" srcOrd="0" destOrd="0" presId="urn:microsoft.com/office/officeart/2005/8/layout/hierarchy2"/>
    <dgm:cxn modelId="{3DE7A3AF-A0DC-964C-B7FE-5D2FF43D82E8}" type="presParOf" srcId="{0D7E8E20-A56B-F442-9C0E-5A8BE6C02C6E}" destId="{33EE720B-7675-B047-B207-BEEAD4DDC7C3}" srcOrd="1" destOrd="0" presId="urn:microsoft.com/office/officeart/2005/8/layout/hierarchy2"/>
    <dgm:cxn modelId="{F45401F9-D157-2643-B5B7-33DCDC982F6D}" type="presParOf" srcId="{33EE720B-7675-B047-B207-BEEAD4DDC7C3}" destId="{3A92E83C-3715-2E41-B349-8BF31014BDA8}" srcOrd="0" destOrd="0" presId="urn:microsoft.com/office/officeart/2005/8/layout/hierarchy2"/>
    <dgm:cxn modelId="{9059FE18-3BA1-3649-9902-D63672249154}" type="presParOf" srcId="{3A92E83C-3715-2E41-B349-8BF31014BDA8}" destId="{3F0D1D63-DD7A-E24A-B8A2-4B340602C6B4}" srcOrd="0" destOrd="0" presId="urn:microsoft.com/office/officeart/2005/8/layout/hierarchy2"/>
    <dgm:cxn modelId="{FFB4B416-71FB-964E-8770-F56343BE13E3}" type="presParOf" srcId="{33EE720B-7675-B047-B207-BEEAD4DDC7C3}" destId="{5C81EBDF-BF0B-804D-A6F0-D2787077AE30}" srcOrd="1" destOrd="0" presId="urn:microsoft.com/office/officeart/2005/8/layout/hierarchy2"/>
    <dgm:cxn modelId="{E0734AF0-E245-8F49-AFC5-530C8901B1DA}" type="presParOf" srcId="{5C81EBDF-BF0B-804D-A6F0-D2787077AE30}" destId="{840CD80D-E79A-6B4E-BD82-17F6C46C3857}" srcOrd="0" destOrd="0" presId="urn:microsoft.com/office/officeart/2005/8/layout/hierarchy2"/>
    <dgm:cxn modelId="{7C705A7A-E492-C145-AFCF-E4072FA59D8A}" type="presParOf" srcId="{5C81EBDF-BF0B-804D-A6F0-D2787077AE30}" destId="{E535EC71-73B8-5246-9DD5-4683D277A5E0}" srcOrd="1" destOrd="0" presId="urn:microsoft.com/office/officeart/2005/8/layout/hierarchy2"/>
    <dgm:cxn modelId="{D15EF00F-46FA-E34A-A185-CBC46BDB2BE7}" type="presParOf" srcId="{6FF637F2-9256-F447-801A-FA9B711D7622}" destId="{895B9BC6-F234-CA42-9377-B879C8A2E298}" srcOrd="2" destOrd="0" presId="urn:microsoft.com/office/officeart/2005/8/layout/hierarchy2"/>
    <dgm:cxn modelId="{E390768D-8C39-214C-9DD7-007A9AB92F5D}" type="presParOf" srcId="{895B9BC6-F234-CA42-9377-B879C8A2E298}" destId="{13E25A18-56D3-5442-819E-94D218C0F394}" srcOrd="0" destOrd="0" presId="urn:microsoft.com/office/officeart/2005/8/layout/hierarchy2"/>
    <dgm:cxn modelId="{BE150A55-0A69-6244-893F-7AD27595C623}" type="presParOf" srcId="{6FF637F2-9256-F447-801A-FA9B711D7622}" destId="{C4A18FAC-147A-B045-BCDE-77762A306267}" srcOrd="3" destOrd="0" presId="urn:microsoft.com/office/officeart/2005/8/layout/hierarchy2"/>
    <dgm:cxn modelId="{629A26EF-A0B0-7E4A-B5D2-A7B7199DD789}" type="presParOf" srcId="{C4A18FAC-147A-B045-BCDE-77762A306267}" destId="{B642D390-F505-714D-820C-2F27A4FFBEBA}" srcOrd="0" destOrd="0" presId="urn:microsoft.com/office/officeart/2005/8/layout/hierarchy2"/>
    <dgm:cxn modelId="{3356E8F6-9D1C-3F4C-9BE5-2BD469B12514}" type="presParOf" srcId="{C4A18FAC-147A-B045-BCDE-77762A306267}" destId="{FA191FC8-9512-A840-BBA9-FC5574FF7C87}" srcOrd="1" destOrd="0" presId="urn:microsoft.com/office/officeart/2005/8/layout/hierarchy2"/>
    <dgm:cxn modelId="{6C2444A8-9F34-DF43-AF4C-5B66B124B905}" type="presParOf" srcId="{FA191FC8-9512-A840-BBA9-FC5574FF7C87}" destId="{6CD4E717-2D76-9F41-A691-268D1B3685D2}" srcOrd="0" destOrd="0" presId="urn:microsoft.com/office/officeart/2005/8/layout/hierarchy2"/>
    <dgm:cxn modelId="{C058E3E9-BB54-3640-836D-FE75F680FDAB}" type="presParOf" srcId="{6CD4E717-2D76-9F41-A691-268D1B3685D2}" destId="{AEAD7F89-3ED5-FB45-8AC5-D949DA9279C9}" srcOrd="0" destOrd="0" presId="urn:microsoft.com/office/officeart/2005/8/layout/hierarchy2"/>
    <dgm:cxn modelId="{D2B13C5E-2E08-6346-8811-0E16B5A18B48}" type="presParOf" srcId="{FA191FC8-9512-A840-BBA9-FC5574FF7C87}" destId="{DFB8C326-405D-1F4C-A5E4-8B2EEA54347E}" srcOrd="1" destOrd="0" presId="urn:microsoft.com/office/officeart/2005/8/layout/hierarchy2"/>
    <dgm:cxn modelId="{4E702E5E-AADC-D741-80A4-C85DC3AEE43F}" type="presParOf" srcId="{DFB8C326-405D-1F4C-A5E4-8B2EEA54347E}" destId="{968A8F84-143D-3347-9C79-024BF8BA24B0}" srcOrd="0" destOrd="0" presId="urn:microsoft.com/office/officeart/2005/8/layout/hierarchy2"/>
    <dgm:cxn modelId="{8937816D-97AF-9046-94FE-1FE566D4C098}" type="presParOf" srcId="{DFB8C326-405D-1F4C-A5E4-8B2EEA54347E}" destId="{8ECADDDD-C2F6-3E44-9C37-C7E78236E838}" srcOrd="1" destOrd="0" presId="urn:microsoft.com/office/officeart/2005/8/layout/hierarchy2"/>
    <dgm:cxn modelId="{CD606FD2-4A59-A447-BC93-0377C097B892}" type="presParOf" srcId="{6FF637F2-9256-F447-801A-FA9B711D7622}" destId="{3AB1C224-4A40-694F-9346-89F06B4C9BB7}" srcOrd="4" destOrd="0" presId="urn:microsoft.com/office/officeart/2005/8/layout/hierarchy2"/>
    <dgm:cxn modelId="{156C7579-8C1E-7B4E-9D61-3E39526A2D4D}" type="presParOf" srcId="{3AB1C224-4A40-694F-9346-89F06B4C9BB7}" destId="{C32DD497-58D0-7E4B-854A-21C77E3632B7}" srcOrd="0" destOrd="0" presId="urn:microsoft.com/office/officeart/2005/8/layout/hierarchy2"/>
    <dgm:cxn modelId="{BC3F5389-1395-6046-83AE-513348D571D5}" type="presParOf" srcId="{6FF637F2-9256-F447-801A-FA9B711D7622}" destId="{C1AA700D-B09E-0949-847F-83E0A3DCD29D}" srcOrd="5" destOrd="0" presId="urn:microsoft.com/office/officeart/2005/8/layout/hierarchy2"/>
    <dgm:cxn modelId="{C9EDD34F-0C6E-1B48-873A-6DD30522B74F}" type="presParOf" srcId="{C1AA700D-B09E-0949-847F-83E0A3DCD29D}" destId="{CA3F8C73-6D14-084D-85E7-CA97BDDA781E}" srcOrd="0" destOrd="0" presId="urn:microsoft.com/office/officeart/2005/8/layout/hierarchy2"/>
    <dgm:cxn modelId="{45F1A8BE-FAE8-F34B-BE62-53D1F6500573}" type="presParOf" srcId="{C1AA700D-B09E-0949-847F-83E0A3DCD29D}" destId="{3613507F-16DA-9946-A196-D3A7794D614B}" srcOrd="1" destOrd="0" presId="urn:microsoft.com/office/officeart/2005/8/layout/hierarchy2"/>
    <dgm:cxn modelId="{5F9C9BEB-3546-9F4F-A9BB-7C8B58665522}" type="presParOf" srcId="{3613507F-16DA-9946-A196-D3A7794D614B}" destId="{DF466E74-9C89-A34E-BB30-9D98600E4554}" srcOrd="0" destOrd="0" presId="urn:microsoft.com/office/officeart/2005/8/layout/hierarchy2"/>
    <dgm:cxn modelId="{A388060A-57AA-7F49-961F-51E77C20F49D}" type="presParOf" srcId="{DF466E74-9C89-A34E-BB30-9D98600E4554}" destId="{2CE970E2-A06C-7642-885E-FE7479EA0F1F}" srcOrd="0" destOrd="0" presId="urn:microsoft.com/office/officeart/2005/8/layout/hierarchy2"/>
    <dgm:cxn modelId="{B70EB928-2997-2A4C-B221-6DECEB93D96F}" type="presParOf" srcId="{3613507F-16DA-9946-A196-D3A7794D614B}" destId="{ED88F4CF-A5F7-A847-88E3-723B37216297}" srcOrd="1" destOrd="0" presId="urn:microsoft.com/office/officeart/2005/8/layout/hierarchy2"/>
    <dgm:cxn modelId="{073E7A26-B680-404F-BFEE-D3FB27E2A99B}" type="presParOf" srcId="{ED88F4CF-A5F7-A847-88E3-723B37216297}" destId="{1B752546-123C-E747-A9DC-785C271D7DC7}" srcOrd="0" destOrd="0" presId="urn:microsoft.com/office/officeart/2005/8/layout/hierarchy2"/>
    <dgm:cxn modelId="{CBB2CC12-E2BF-5647-B61A-F118396283B3}" type="presParOf" srcId="{ED88F4CF-A5F7-A847-88E3-723B37216297}" destId="{1A9D7214-D0E5-2749-A0DF-3C16263FD0BE}" srcOrd="1" destOrd="0" presId="urn:microsoft.com/office/officeart/2005/8/layout/hierarchy2"/>
    <dgm:cxn modelId="{46B18CA5-EAB8-B64E-A0A5-E05231762E41}" type="presParOf" srcId="{6FF637F2-9256-F447-801A-FA9B711D7622}" destId="{B5D8551A-3AB5-5D47-B459-2225DD6EB39D}" srcOrd="6" destOrd="0" presId="urn:microsoft.com/office/officeart/2005/8/layout/hierarchy2"/>
    <dgm:cxn modelId="{15055FEF-07AC-3A41-B2A6-DCD5D0D10CBD}" type="presParOf" srcId="{B5D8551A-3AB5-5D47-B459-2225DD6EB39D}" destId="{2CB6478B-8696-7942-9058-5042779889D1}" srcOrd="0" destOrd="0" presId="urn:microsoft.com/office/officeart/2005/8/layout/hierarchy2"/>
    <dgm:cxn modelId="{C0A70383-0E93-6641-A581-0B7B23535396}" type="presParOf" srcId="{6FF637F2-9256-F447-801A-FA9B711D7622}" destId="{8D04BE09-1494-8844-BB33-0997C5B9DF23}" srcOrd="7" destOrd="0" presId="urn:microsoft.com/office/officeart/2005/8/layout/hierarchy2"/>
    <dgm:cxn modelId="{BE6375A6-ADE8-7C45-9BE9-FFAA393494D5}" type="presParOf" srcId="{8D04BE09-1494-8844-BB33-0997C5B9DF23}" destId="{F92B5B5D-9209-204E-B0B9-5AA8E518265F}" srcOrd="0" destOrd="0" presId="urn:microsoft.com/office/officeart/2005/8/layout/hierarchy2"/>
    <dgm:cxn modelId="{4FC4B899-5306-BB4E-BBE1-5072DB26F40B}" type="presParOf" srcId="{8D04BE09-1494-8844-BB33-0997C5B9DF23}" destId="{985DE8AC-1530-1A45-82D1-2276A28E1FBB}" srcOrd="1" destOrd="0" presId="urn:microsoft.com/office/officeart/2005/8/layout/hierarchy2"/>
    <dgm:cxn modelId="{367481EA-E243-2D48-A1B7-E2DBCBCD99C7}" type="presParOf" srcId="{985DE8AC-1530-1A45-82D1-2276A28E1FBB}" destId="{E4B8B336-C5B3-C94E-A8D9-308D839DA093}" srcOrd="0" destOrd="0" presId="urn:microsoft.com/office/officeart/2005/8/layout/hierarchy2"/>
    <dgm:cxn modelId="{3F696F84-4446-1D42-A081-F00E90C1C8A9}" type="presParOf" srcId="{E4B8B336-C5B3-C94E-A8D9-308D839DA093}" destId="{95C7C43B-AA7F-0949-A092-D5F9BDE225F6}" srcOrd="0" destOrd="0" presId="urn:microsoft.com/office/officeart/2005/8/layout/hierarchy2"/>
    <dgm:cxn modelId="{4C330ABE-C671-0B43-A5BC-0C361D86313A}" type="presParOf" srcId="{985DE8AC-1530-1A45-82D1-2276A28E1FBB}" destId="{3178FB7A-EA74-3045-AC2E-087217BDEBF6}" srcOrd="1" destOrd="0" presId="urn:microsoft.com/office/officeart/2005/8/layout/hierarchy2"/>
    <dgm:cxn modelId="{B949034E-5C3B-CF4F-8E40-B0FB79CB60F2}" type="presParOf" srcId="{3178FB7A-EA74-3045-AC2E-087217BDEBF6}" destId="{86897D52-D29A-B640-9440-82B7A981C6F4}" srcOrd="0" destOrd="0" presId="urn:microsoft.com/office/officeart/2005/8/layout/hierarchy2"/>
    <dgm:cxn modelId="{E846F012-A2B1-BE47-A5EC-A9166CCB36A4}" type="presParOf" srcId="{3178FB7A-EA74-3045-AC2E-087217BDEBF6}" destId="{02D5B610-EF45-1D48-A2C0-05889B393C6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62FFCF-3892-4042-870D-6C054D36D93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s-ES_tradnl"/>
        </a:p>
      </dgm:t>
    </dgm:pt>
    <dgm:pt modelId="{8F9967CA-FB79-7044-A4AB-17D76C12B485}">
      <dgm:prSet phldrT="[Texto]"/>
      <dgm:spPr/>
      <dgm:t>
        <a:bodyPr/>
        <a:lstStyle/>
        <a:p>
          <a:r>
            <a:rPr lang="es-ES_tradnl" smtClean="0"/>
            <a:t>Material</a:t>
          </a:r>
          <a:endParaRPr lang="es-ES_tradnl" dirty="0"/>
        </a:p>
      </dgm:t>
    </dgm:pt>
    <dgm:pt modelId="{2CE3ADC0-C1E5-A044-92D3-228A07535F9E}" type="parTrans" cxnId="{3D5EB4CD-91F6-FC44-808B-EBB599B46638}">
      <dgm:prSet/>
      <dgm:spPr/>
      <dgm:t>
        <a:bodyPr/>
        <a:lstStyle/>
        <a:p>
          <a:endParaRPr lang="es-ES_tradnl">
            <a:solidFill>
              <a:srgbClr val="000000"/>
            </a:solidFill>
          </a:endParaRPr>
        </a:p>
      </dgm:t>
    </dgm:pt>
    <dgm:pt modelId="{F7C7EBEE-6D6D-7F41-9835-1ABD33CCE5B5}" type="sibTrans" cxnId="{3D5EB4CD-91F6-FC44-808B-EBB599B46638}">
      <dgm:prSet/>
      <dgm:spPr/>
      <dgm:t>
        <a:bodyPr/>
        <a:lstStyle/>
        <a:p>
          <a:endParaRPr lang="es-ES_tradnl">
            <a:solidFill>
              <a:srgbClr val="000000"/>
            </a:solidFill>
          </a:endParaRPr>
        </a:p>
      </dgm:t>
    </dgm:pt>
    <dgm:pt modelId="{44EF6C27-7E82-1E4C-B7CE-CF3E88263EBD}">
      <dgm:prSet phldrT="[Texto]"/>
      <dgm:spPr/>
      <dgm:t>
        <a:bodyPr/>
        <a:lstStyle/>
        <a:p>
          <a:r>
            <a:rPr lang="es-ES_tradnl" smtClean="0"/>
            <a:t>De sostén</a:t>
          </a:r>
          <a:endParaRPr lang="es-ES_tradnl" dirty="0"/>
        </a:p>
      </dgm:t>
    </dgm:pt>
    <dgm:pt modelId="{6836B58F-DB17-B440-902A-EFCA01A0F426}" type="parTrans" cxnId="{EE318A36-AB66-AD48-BBF6-E649E93A410F}">
      <dgm:prSet/>
      <dgm:spPr/>
      <dgm:t>
        <a:bodyPr/>
        <a:lstStyle/>
        <a:p>
          <a:endParaRPr lang="es-ES_tradnl">
            <a:solidFill>
              <a:srgbClr val="000000"/>
            </a:solidFill>
          </a:endParaRPr>
        </a:p>
      </dgm:t>
    </dgm:pt>
    <dgm:pt modelId="{F9D06E06-9C95-084E-91F2-B4640DEEB44B}" type="sibTrans" cxnId="{EE318A36-AB66-AD48-BBF6-E649E93A410F}">
      <dgm:prSet/>
      <dgm:spPr/>
      <dgm:t>
        <a:bodyPr/>
        <a:lstStyle/>
        <a:p>
          <a:endParaRPr lang="es-ES_tradnl">
            <a:solidFill>
              <a:srgbClr val="000000"/>
            </a:solidFill>
          </a:endParaRPr>
        </a:p>
      </dgm:t>
    </dgm:pt>
    <dgm:pt modelId="{5232D34B-5846-D446-9C9C-F6045B01DE77}">
      <dgm:prSet phldrT="[Texto]"/>
      <dgm:spPr/>
      <dgm:t>
        <a:bodyPr/>
        <a:lstStyle/>
        <a:p>
          <a:r>
            <a:rPr lang="es-ES_tradnl" smtClean="0"/>
            <a:t>Recipientes</a:t>
          </a:r>
          <a:endParaRPr lang="es-ES_tradnl" dirty="0"/>
        </a:p>
      </dgm:t>
    </dgm:pt>
    <dgm:pt modelId="{6472FD95-4A96-9A40-9857-693E0EB8B2E7}" type="parTrans" cxnId="{4A24B77A-AAC5-D248-8799-422C1A364F53}">
      <dgm:prSet/>
      <dgm:spPr/>
      <dgm:t>
        <a:bodyPr/>
        <a:lstStyle/>
        <a:p>
          <a:endParaRPr lang="es-ES_tradnl">
            <a:solidFill>
              <a:srgbClr val="000000"/>
            </a:solidFill>
          </a:endParaRPr>
        </a:p>
      </dgm:t>
    </dgm:pt>
    <dgm:pt modelId="{50AEDA49-6805-C247-B62F-87E05157297A}" type="sibTrans" cxnId="{4A24B77A-AAC5-D248-8799-422C1A364F53}">
      <dgm:prSet/>
      <dgm:spPr/>
      <dgm:t>
        <a:bodyPr/>
        <a:lstStyle/>
        <a:p>
          <a:endParaRPr lang="es-ES_tradnl">
            <a:solidFill>
              <a:srgbClr val="000000"/>
            </a:solidFill>
          </a:endParaRPr>
        </a:p>
      </dgm:t>
    </dgm:pt>
    <dgm:pt modelId="{A729766D-A7F4-6A41-819D-1AB049FF8208}">
      <dgm:prSet phldrT="[Texto]"/>
      <dgm:spPr/>
      <dgm:t>
        <a:bodyPr/>
        <a:lstStyle/>
        <a:p>
          <a:r>
            <a:rPr lang="es-ES_tradnl" smtClean="0"/>
            <a:t>Volumétricos</a:t>
          </a:r>
          <a:endParaRPr lang="es-ES_tradnl" dirty="0"/>
        </a:p>
      </dgm:t>
    </dgm:pt>
    <dgm:pt modelId="{309A0189-C144-EF49-91AE-0F9495E56495}" type="parTrans" cxnId="{3666FD0A-EBDA-9B42-BBF7-AFE7C1414D7D}">
      <dgm:prSet/>
      <dgm:spPr/>
      <dgm:t>
        <a:bodyPr/>
        <a:lstStyle/>
        <a:p>
          <a:endParaRPr lang="es-ES_tradnl">
            <a:solidFill>
              <a:srgbClr val="000000"/>
            </a:solidFill>
          </a:endParaRPr>
        </a:p>
      </dgm:t>
    </dgm:pt>
    <dgm:pt modelId="{D8ACCB88-52B2-0C41-BC14-F8BF273902C3}" type="sibTrans" cxnId="{3666FD0A-EBDA-9B42-BBF7-AFE7C1414D7D}">
      <dgm:prSet/>
      <dgm:spPr/>
      <dgm:t>
        <a:bodyPr/>
        <a:lstStyle/>
        <a:p>
          <a:endParaRPr lang="es-ES_tradnl">
            <a:solidFill>
              <a:srgbClr val="000000"/>
            </a:solidFill>
          </a:endParaRPr>
        </a:p>
      </dgm:t>
    </dgm:pt>
    <dgm:pt modelId="{CCC55848-C3D2-674B-BE9D-F1B0DCE3D62F}">
      <dgm:prSet phldrT="[Texto]"/>
      <dgm:spPr/>
      <dgm:t>
        <a:bodyPr/>
        <a:lstStyle/>
        <a:p>
          <a:r>
            <a:rPr lang="es-ES_tradnl" smtClean="0"/>
            <a:t>Uso específico</a:t>
          </a:r>
          <a:endParaRPr lang="es-ES_tradnl" dirty="0"/>
        </a:p>
      </dgm:t>
    </dgm:pt>
    <dgm:pt modelId="{B5036E58-58BE-4245-98EC-0184DAF6F180}" type="parTrans" cxnId="{EE3426A9-FDA7-7840-A20D-328CFCC734DA}">
      <dgm:prSet/>
      <dgm:spPr/>
      <dgm:t>
        <a:bodyPr/>
        <a:lstStyle/>
        <a:p>
          <a:endParaRPr lang="es-ES_tradnl">
            <a:solidFill>
              <a:srgbClr val="000000"/>
            </a:solidFill>
          </a:endParaRPr>
        </a:p>
      </dgm:t>
    </dgm:pt>
    <dgm:pt modelId="{D03F1058-E4EE-EE4A-B1F4-CC5660071F0C}" type="sibTrans" cxnId="{EE3426A9-FDA7-7840-A20D-328CFCC734DA}">
      <dgm:prSet/>
      <dgm:spPr/>
      <dgm:t>
        <a:bodyPr/>
        <a:lstStyle/>
        <a:p>
          <a:endParaRPr lang="es-ES_tradnl">
            <a:solidFill>
              <a:srgbClr val="000000"/>
            </a:solidFill>
          </a:endParaRPr>
        </a:p>
      </dgm:t>
    </dgm:pt>
    <dgm:pt modelId="{DF8FCFD9-7037-1448-95D5-AEFF2BFC9173}">
      <dgm:prSet phldrT="[Texto]"/>
      <dgm:spPr/>
      <dgm:t>
        <a:bodyPr/>
        <a:lstStyle/>
        <a:p>
          <a:r>
            <a:rPr lang="es-ES_tradnl" smtClean="0"/>
            <a:t>Soporte universal, anillo, rejilla, gradilla</a:t>
          </a:r>
          <a:endParaRPr lang="es-ES_tradnl" dirty="0"/>
        </a:p>
      </dgm:t>
    </dgm:pt>
    <dgm:pt modelId="{0C3A4C9D-6CB7-2B44-866B-DD570759E53A}" type="parTrans" cxnId="{C3B378DF-4D9B-C541-9F07-3BF67065C5D9}">
      <dgm:prSet/>
      <dgm:spPr/>
      <dgm:t>
        <a:bodyPr/>
        <a:lstStyle/>
        <a:p>
          <a:endParaRPr lang="es-ES_tradnl">
            <a:solidFill>
              <a:srgbClr val="000000"/>
            </a:solidFill>
          </a:endParaRPr>
        </a:p>
      </dgm:t>
    </dgm:pt>
    <dgm:pt modelId="{30C19212-D33C-8246-9FF1-1793498A3951}" type="sibTrans" cxnId="{C3B378DF-4D9B-C541-9F07-3BF67065C5D9}">
      <dgm:prSet/>
      <dgm:spPr/>
      <dgm:t>
        <a:bodyPr/>
        <a:lstStyle/>
        <a:p>
          <a:endParaRPr lang="es-ES_tradnl">
            <a:solidFill>
              <a:srgbClr val="000000"/>
            </a:solidFill>
          </a:endParaRPr>
        </a:p>
      </dgm:t>
    </dgm:pt>
    <dgm:pt modelId="{F58858ED-B0A1-0C49-8B55-A96A9BEB1836}">
      <dgm:prSet phldrT="[Texto]"/>
      <dgm:spPr/>
      <dgm:t>
        <a:bodyPr/>
        <a:lstStyle/>
        <a:p>
          <a:r>
            <a:rPr lang="es-ES_tradnl" smtClean="0"/>
            <a:t>Frascos, matraz</a:t>
          </a:r>
          <a:endParaRPr lang="es-ES_tradnl" dirty="0"/>
        </a:p>
      </dgm:t>
    </dgm:pt>
    <dgm:pt modelId="{35D8A09B-4EF3-6847-B54D-4E6EA9428D3D}" type="parTrans" cxnId="{C7325510-3073-8D45-AC29-19DB5A476223}">
      <dgm:prSet/>
      <dgm:spPr/>
      <dgm:t>
        <a:bodyPr/>
        <a:lstStyle/>
        <a:p>
          <a:endParaRPr lang="es-ES_tradnl">
            <a:solidFill>
              <a:srgbClr val="000000"/>
            </a:solidFill>
          </a:endParaRPr>
        </a:p>
      </dgm:t>
    </dgm:pt>
    <dgm:pt modelId="{0322CB21-7FB7-9C4C-8FD5-F77E00E28058}" type="sibTrans" cxnId="{C7325510-3073-8D45-AC29-19DB5A476223}">
      <dgm:prSet/>
      <dgm:spPr/>
      <dgm:t>
        <a:bodyPr/>
        <a:lstStyle/>
        <a:p>
          <a:endParaRPr lang="es-ES_tradnl">
            <a:solidFill>
              <a:srgbClr val="000000"/>
            </a:solidFill>
          </a:endParaRPr>
        </a:p>
      </dgm:t>
    </dgm:pt>
    <dgm:pt modelId="{0EEA40C9-E105-2D41-9686-54E59DA687C7}">
      <dgm:prSet phldrT="[Texto]"/>
      <dgm:spPr/>
      <dgm:t>
        <a:bodyPr/>
        <a:lstStyle/>
        <a:p>
          <a:r>
            <a:rPr lang="es-ES_tradnl" smtClean="0"/>
            <a:t>Probeta, bureta, matraz aforado</a:t>
          </a:r>
          <a:endParaRPr lang="es-ES_tradnl" dirty="0"/>
        </a:p>
      </dgm:t>
    </dgm:pt>
    <dgm:pt modelId="{64607ACB-69A7-F747-9A23-8022EB3F401F}" type="parTrans" cxnId="{4BA15823-E1DF-DD4B-AACB-0C79D660B900}">
      <dgm:prSet/>
      <dgm:spPr/>
      <dgm:t>
        <a:bodyPr/>
        <a:lstStyle/>
        <a:p>
          <a:endParaRPr lang="es-ES_tradnl">
            <a:solidFill>
              <a:srgbClr val="000000"/>
            </a:solidFill>
          </a:endParaRPr>
        </a:p>
      </dgm:t>
    </dgm:pt>
    <dgm:pt modelId="{39534FDE-C2A1-054E-99F0-A41F17C6D7A4}" type="sibTrans" cxnId="{4BA15823-E1DF-DD4B-AACB-0C79D660B900}">
      <dgm:prSet/>
      <dgm:spPr/>
      <dgm:t>
        <a:bodyPr/>
        <a:lstStyle/>
        <a:p>
          <a:endParaRPr lang="es-ES_tradnl">
            <a:solidFill>
              <a:srgbClr val="000000"/>
            </a:solidFill>
          </a:endParaRPr>
        </a:p>
      </dgm:t>
    </dgm:pt>
    <dgm:pt modelId="{C1C2AE59-2BDE-DE4B-891D-94B2AC9592EA}">
      <dgm:prSet phldrT="[Texto]"/>
      <dgm:spPr/>
      <dgm:t>
        <a:bodyPr/>
        <a:lstStyle/>
        <a:p>
          <a:r>
            <a:rPr lang="es-ES_tradnl" smtClean="0"/>
            <a:t>Embudos, vasos precipitados, tubo de ensayo</a:t>
          </a:r>
          <a:endParaRPr lang="es-ES_tradnl" dirty="0"/>
        </a:p>
      </dgm:t>
    </dgm:pt>
    <dgm:pt modelId="{13EAB14C-D3BF-3244-AD69-D53B0E49DF76}" type="parTrans" cxnId="{E15A49FC-8A3B-D542-8606-E8FE5A710BB7}">
      <dgm:prSet/>
      <dgm:spPr/>
      <dgm:t>
        <a:bodyPr/>
        <a:lstStyle/>
        <a:p>
          <a:endParaRPr lang="es-ES_tradnl">
            <a:solidFill>
              <a:srgbClr val="000000"/>
            </a:solidFill>
          </a:endParaRPr>
        </a:p>
      </dgm:t>
    </dgm:pt>
    <dgm:pt modelId="{1E721FA4-AAF7-464E-802F-B1FBE309F2E7}" type="sibTrans" cxnId="{E15A49FC-8A3B-D542-8606-E8FE5A710BB7}">
      <dgm:prSet/>
      <dgm:spPr/>
      <dgm:t>
        <a:bodyPr/>
        <a:lstStyle/>
        <a:p>
          <a:endParaRPr lang="es-ES_tradnl">
            <a:solidFill>
              <a:srgbClr val="000000"/>
            </a:solidFill>
          </a:endParaRPr>
        </a:p>
      </dgm:t>
    </dgm:pt>
    <dgm:pt modelId="{4F3D1C2D-5FE2-1247-A127-01E99CC7E195}" type="pres">
      <dgm:prSet presAssocID="{C562FFCF-3892-4042-870D-6C054D36D932}" presName="diagram" presStyleCnt="0">
        <dgm:presLayoutVars>
          <dgm:chPref val="1"/>
          <dgm:dir/>
          <dgm:animOne val="branch"/>
          <dgm:animLvl val="lvl"/>
          <dgm:resizeHandles val="exact"/>
        </dgm:presLayoutVars>
      </dgm:prSet>
      <dgm:spPr/>
      <dgm:t>
        <a:bodyPr/>
        <a:lstStyle/>
        <a:p>
          <a:endParaRPr lang="es-ES_tradnl"/>
        </a:p>
      </dgm:t>
    </dgm:pt>
    <dgm:pt modelId="{60D69AF0-0465-2F49-96B8-5C43FD9CA309}" type="pres">
      <dgm:prSet presAssocID="{8F9967CA-FB79-7044-A4AB-17D76C12B485}" presName="root1" presStyleCnt="0"/>
      <dgm:spPr/>
      <dgm:t>
        <a:bodyPr/>
        <a:lstStyle/>
        <a:p>
          <a:endParaRPr lang="es-ES"/>
        </a:p>
      </dgm:t>
    </dgm:pt>
    <dgm:pt modelId="{0C952F68-8D92-4847-8C61-F3E7263447D6}" type="pres">
      <dgm:prSet presAssocID="{8F9967CA-FB79-7044-A4AB-17D76C12B485}" presName="LevelOneTextNode" presStyleLbl="node0" presStyleIdx="0" presStyleCnt="1">
        <dgm:presLayoutVars>
          <dgm:chPref val="3"/>
        </dgm:presLayoutVars>
      </dgm:prSet>
      <dgm:spPr/>
      <dgm:t>
        <a:bodyPr/>
        <a:lstStyle/>
        <a:p>
          <a:endParaRPr lang="es-ES_tradnl"/>
        </a:p>
      </dgm:t>
    </dgm:pt>
    <dgm:pt modelId="{06D3D479-422D-D04E-9581-3D0B562D6FC7}" type="pres">
      <dgm:prSet presAssocID="{8F9967CA-FB79-7044-A4AB-17D76C12B485}" presName="level2hierChild" presStyleCnt="0"/>
      <dgm:spPr/>
      <dgm:t>
        <a:bodyPr/>
        <a:lstStyle/>
        <a:p>
          <a:endParaRPr lang="es-ES"/>
        </a:p>
      </dgm:t>
    </dgm:pt>
    <dgm:pt modelId="{5232A9EE-1A83-4C4B-B868-033A20B5DD38}" type="pres">
      <dgm:prSet presAssocID="{6836B58F-DB17-B440-902A-EFCA01A0F426}" presName="conn2-1" presStyleLbl="parChTrans1D2" presStyleIdx="0" presStyleCnt="4"/>
      <dgm:spPr/>
      <dgm:t>
        <a:bodyPr/>
        <a:lstStyle/>
        <a:p>
          <a:endParaRPr lang="es-ES_tradnl"/>
        </a:p>
      </dgm:t>
    </dgm:pt>
    <dgm:pt modelId="{57430232-0213-414C-9292-277F1B575087}" type="pres">
      <dgm:prSet presAssocID="{6836B58F-DB17-B440-902A-EFCA01A0F426}" presName="connTx" presStyleLbl="parChTrans1D2" presStyleIdx="0" presStyleCnt="4"/>
      <dgm:spPr/>
      <dgm:t>
        <a:bodyPr/>
        <a:lstStyle/>
        <a:p>
          <a:endParaRPr lang="es-ES_tradnl"/>
        </a:p>
      </dgm:t>
    </dgm:pt>
    <dgm:pt modelId="{3E9A12D6-DFC2-3747-84BB-899E35472351}" type="pres">
      <dgm:prSet presAssocID="{44EF6C27-7E82-1E4C-B7CE-CF3E88263EBD}" presName="root2" presStyleCnt="0"/>
      <dgm:spPr/>
      <dgm:t>
        <a:bodyPr/>
        <a:lstStyle/>
        <a:p>
          <a:endParaRPr lang="es-ES"/>
        </a:p>
      </dgm:t>
    </dgm:pt>
    <dgm:pt modelId="{BD2BFFCB-DDA3-B041-A138-4DE754BFE8B9}" type="pres">
      <dgm:prSet presAssocID="{44EF6C27-7E82-1E4C-B7CE-CF3E88263EBD}" presName="LevelTwoTextNode" presStyleLbl="node2" presStyleIdx="0" presStyleCnt="4">
        <dgm:presLayoutVars>
          <dgm:chPref val="3"/>
        </dgm:presLayoutVars>
      </dgm:prSet>
      <dgm:spPr/>
      <dgm:t>
        <a:bodyPr/>
        <a:lstStyle/>
        <a:p>
          <a:endParaRPr lang="es-ES_tradnl"/>
        </a:p>
      </dgm:t>
    </dgm:pt>
    <dgm:pt modelId="{A8B97796-51E1-5645-B79D-330A2B34B9A7}" type="pres">
      <dgm:prSet presAssocID="{44EF6C27-7E82-1E4C-B7CE-CF3E88263EBD}" presName="level3hierChild" presStyleCnt="0"/>
      <dgm:spPr/>
      <dgm:t>
        <a:bodyPr/>
        <a:lstStyle/>
        <a:p>
          <a:endParaRPr lang="es-ES"/>
        </a:p>
      </dgm:t>
    </dgm:pt>
    <dgm:pt modelId="{1C6E8331-F4AC-4A48-8AD9-1CF0F4AC7AF0}" type="pres">
      <dgm:prSet presAssocID="{0C3A4C9D-6CB7-2B44-866B-DD570759E53A}" presName="conn2-1" presStyleLbl="parChTrans1D3" presStyleIdx="0" presStyleCnt="4"/>
      <dgm:spPr/>
      <dgm:t>
        <a:bodyPr/>
        <a:lstStyle/>
        <a:p>
          <a:endParaRPr lang="es-ES_tradnl"/>
        </a:p>
      </dgm:t>
    </dgm:pt>
    <dgm:pt modelId="{2E2E613F-34FB-4345-B21D-468FD49BD3FB}" type="pres">
      <dgm:prSet presAssocID="{0C3A4C9D-6CB7-2B44-866B-DD570759E53A}" presName="connTx" presStyleLbl="parChTrans1D3" presStyleIdx="0" presStyleCnt="4"/>
      <dgm:spPr/>
      <dgm:t>
        <a:bodyPr/>
        <a:lstStyle/>
        <a:p>
          <a:endParaRPr lang="es-ES_tradnl"/>
        </a:p>
      </dgm:t>
    </dgm:pt>
    <dgm:pt modelId="{06B92CB9-8B75-3748-9194-228A3BEBD507}" type="pres">
      <dgm:prSet presAssocID="{DF8FCFD9-7037-1448-95D5-AEFF2BFC9173}" presName="root2" presStyleCnt="0"/>
      <dgm:spPr/>
      <dgm:t>
        <a:bodyPr/>
        <a:lstStyle/>
        <a:p>
          <a:endParaRPr lang="es-ES"/>
        </a:p>
      </dgm:t>
    </dgm:pt>
    <dgm:pt modelId="{AB6B90EC-9FFC-964E-BC12-056DE2E23938}" type="pres">
      <dgm:prSet presAssocID="{DF8FCFD9-7037-1448-95D5-AEFF2BFC9173}" presName="LevelTwoTextNode" presStyleLbl="node3" presStyleIdx="0" presStyleCnt="4">
        <dgm:presLayoutVars>
          <dgm:chPref val="3"/>
        </dgm:presLayoutVars>
      </dgm:prSet>
      <dgm:spPr/>
      <dgm:t>
        <a:bodyPr/>
        <a:lstStyle/>
        <a:p>
          <a:endParaRPr lang="es-ES_tradnl"/>
        </a:p>
      </dgm:t>
    </dgm:pt>
    <dgm:pt modelId="{437B6352-54F1-EA4E-8828-5EBE694E05DE}" type="pres">
      <dgm:prSet presAssocID="{DF8FCFD9-7037-1448-95D5-AEFF2BFC9173}" presName="level3hierChild" presStyleCnt="0"/>
      <dgm:spPr/>
      <dgm:t>
        <a:bodyPr/>
        <a:lstStyle/>
        <a:p>
          <a:endParaRPr lang="es-ES"/>
        </a:p>
      </dgm:t>
    </dgm:pt>
    <dgm:pt modelId="{94A4E896-A127-EC48-90AF-EB4C52DDFFA9}" type="pres">
      <dgm:prSet presAssocID="{6472FD95-4A96-9A40-9857-693E0EB8B2E7}" presName="conn2-1" presStyleLbl="parChTrans1D2" presStyleIdx="1" presStyleCnt="4"/>
      <dgm:spPr/>
      <dgm:t>
        <a:bodyPr/>
        <a:lstStyle/>
        <a:p>
          <a:endParaRPr lang="es-ES_tradnl"/>
        </a:p>
      </dgm:t>
    </dgm:pt>
    <dgm:pt modelId="{2A3397FD-ED00-3A47-AC28-221D47327D92}" type="pres">
      <dgm:prSet presAssocID="{6472FD95-4A96-9A40-9857-693E0EB8B2E7}" presName="connTx" presStyleLbl="parChTrans1D2" presStyleIdx="1" presStyleCnt="4"/>
      <dgm:spPr/>
      <dgm:t>
        <a:bodyPr/>
        <a:lstStyle/>
        <a:p>
          <a:endParaRPr lang="es-ES_tradnl"/>
        </a:p>
      </dgm:t>
    </dgm:pt>
    <dgm:pt modelId="{9AA73D56-CD2E-404F-8F6E-8FA26C563DEA}" type="pres">
      <dgm:prSet presAssocID="{5232D34B-5846-D446-9C9C-F6045B01DE77}" presName="root2" presStyleCnt="0"/>
      <dgm:spPr/>
      <dgm:t>
        <a:bodyPr/>
        <a:lstStyle/>
        <a:p>
          <a:endParaRPr lang="es-ES"/>
        </a:p>
      </dgm:t>
    </dgm:pt>
    <dgm:pt modelId="{E3078717-7B4F-364A-A6D4-6C34BAC1F04A}" type="pres">
      <dgm:prSet presAssocID="{5232D34B-5846-D446-9C9C-F6045B01DE77}" presName="LevelTwoTextNode" presStyleLbl="node2" presStyleIdx="1" presStyleCnt="4">
        <dgm:presLayoutVars>
          <dgm:chPref val="3"/>
        </dgm:presLayoutVars>
      </dgm:prSet>
      <dgm:spPr/>
      <dgm:t>
        <a:bodyPr/>
        <a:lstStyle/>
        <a:p>
          <a:endParaRPr lang="es-ES_tradnl"/>
        </a:p>
      </dgm:t>
    </dgm:pt>
    <dgm:pt modelId="{73AD3CA7-BC82-7C41-B91B-93AF8B7EF0F0}" type="pres">
      <dgm:prSet presAssocID="{5232D34B-5846-D446-9C9C-F6045B01DE77}" presName="level3hierChild" presStyleCnt="0"/>
      <dgm:spPr/>
      <dgm:t>
        <a:bodyPr/>
        <a:lstStyle/>
        <a:p>
          <a:endParaRPr lang="es-ES"/>
        </a:p>
      </dgm:t>
    </dgm:pt>
    <dgm:pt modelId="{04DBE1AC-1997-4241-B9BB-5E623EA2C628}" type="pres">
      <dgm:prSet presAssocID="{35D8A09B-4EF3-6847-B54D-4E6EA9428D3D}" presName="conn2-1" presStyleLbl="parChTrans1D3" presStyleIdx="1" presStyleCnt="4"/>
      <dgm:spPr/>
      <dgm:t>
        <a:bodyPr/>
        <a:lstStyle/>
        <a:p>
          <a:endParaRPr lang="es-ES_tradnl"/>
        </a:p>
      </dgm:t>
    </dgm:pt>
    <dgm:pt modelId="{383ED16C-5245-914C-9140-371AEAEEDE32}" type="pres">
      <dgm:prSet presAssocID="{35D8A09B-4EF3-6847-B54D-4E6EA9428D3D}" presName="connTx" presStyleLbl="parChTrans1D3" presStyleIdx="1" presStyleCnt="4"/>
      <dgm:spPr/>
      <dgm:t>
        <a:bodyPr/>
        <a:lstStyle/>
        <a:p>
          <a:endParaRPr lang="es-ES_tradnl"/>
        </a:p>
      </dgm:t>
    </dgm:pt>
    <dgm:pt modelId="{2EB5E344-6F40-A240-AB69-985AF4577008}" type="pres">
      <dgm:prSet presAssocID="{F58858ED-B0A1-0C49-8B55-A96A9BEB1836}" presName="root2" presStyleCnt="0"/>
      <dgm:spPr/>
      <dgm:t>
        <a:bodyPr/>
        <a:lstStyle/>
        <a:p>
          <a:endParaRPr lang="es-ES"/>
        </a:p>
      </dgm:t>
    </dgm:pt>
    <dgm:pt modelId="{57A52D32-DE36-3549-A1A7-E7FDE11E5364}" type="pres">
      <dgm:prSet presAssocID="{F58858ED-B0A1-0C49-8B55-A96A9BEB1836}" presName="LevelTwoTextNode" presStyleLbl="node3" presStyleIdx="1" presStyleCnt="4">
        <dgm:presLayoutVars>
          <dgm:chPref val="3"/>
        </dgm:presLayoutVars>
      </dgm:prSet>
      <dgm:spPr/>
      <dgm:t>
        <a:bodyPr/>
        <a:lstStyle/>
        <a:p>
          <a:endParaRPr lang="es-ES_tradnl"/>
        </a:p>
      </dgm:t>
    </dgm:pt>
    <dgm:pt modelId="{226B9EF7-475B-9E4F-9A96-CB0965C85DE4}" type="pres">
      <dgm:prSet presAssocID="{F58858ED-B0A1-0C49-8B55-A96A9BEB1836}" presName="level3hierChild" presStyleCnt="0"/>
      <dgm:spPr/>
      <dgm:t>
        <a:bodyPr/>
        <a:lstStyle/>
        <a:p>
          <a:endParaRPr lang="es-ES"/>
        </a:p>
      </dgm:t>
    </dgm:pt>
    <dgm:pt modelId="{49752836-633F-D840-8988-954EF7EA5433}" type="pres">
      <dgm:prSet presAssocID="{309A0189-C144-EF49-91AE-0F9495E56495}" presName="conn2-1" presStyleLbl="parChTrans1D2" presStyleIdx="2" presStyleCnt="4"/>
      <dgm:spPr/>
      <dgm:t>
        <a:bodyPr/>
        <a:lstStyle/>
        <a:p>
          <a:endParaRPr lang="es-ES_tradnl"/>
        </a:p>
      </dgm:t>
    </dgm:pt>
    <dgm:pt modelId="{DE0A1150-4CC4-9248-8ECE-F82A4C3A0312}" type="pres">
      <dgm:prSet presAssocID="{309A0189-C144-EF49-91AE-0F9495E56495}" presName="connTx" presStyleLbl="parChTrans1D2" presStyleIdx="2" presStyleCnt="4"/>
      <dgm:spPr/>
      <dgm:t>
        <a:bodyPr/>
        <a:lstStyle/>
        <a:p>
          <a:endParaRPr lang="es-ES_tradnl"/>
        </a:p>
      </dgm:t>
    </dgm:pt>
    <dgm:pt modelId="{CD4FAE0B-C999-BD44-890F-1F7654A47F9E}" type="pres">
      <dgm:prSet presAssocID="{A729766D-A7F4-6A41-819D-1AB049FF8208}" presName="root2" presStyleCnt="0"/>
      <dgm:spPr/>
      <dgm:t>
        <a:bodyPr/>
        <a:lstStyle/>
        <a:p>
          <a:endParaRPr lang="es-ES"/>
        </a:p>
      </dgm:t>
    </dgm:pt>
    <dgm:pt modelId="{40444C48-BE79-A34D-8E75-D2A637D7D6E7}" type="pres">
      <dgm:prSet presAssocID="{A729766D-A7F4-6A41-819D-1AB049FF8208}" presName="LevelTwoTextNode" presStyleLbl="node2" presStyleIdx="2" presStyleCnt="4">
        <dgm:presLayoutVars>
          <dgm:chPref val="3"/>
        </dgm:presLayoutVars>
      </dgm:prSet>
      <dgm:spPr/>
      <dgm:t>
        <a:bodyPr/>
        <a:lstStyle/>
        <a:p>
          <a:endParaRPr lang="es-ES_tradnl"/>
        </a:p>
      </dgm:t>
    </dgm:pt>
    <dgm:pt modelId="{0BEBE71B-15C5-A543-BCC4-7331D48F2600}" type="pres">
      <dgm:prSet presAssocID="{A729766D-A7F4-6A41-819D-1AB049FF8208}" presName="level3hierChild" presStyleCnt="0"/>
      <dgm:spPr/>
      <dgm:t>
        <a:bodyPr/>
        <a:lstStyle/>
        <a:p>
          <a:endParaRPr lang="es-ES"/>
        </a:p>
      </dgm:t>
    </dgm:pt>
    <dgm:pt modelId="{9DB78E82-721F-814F-B209-C56A9D3FE3A2}" type="pres">
      <dgm:prSet presAssocID="{64607ACB-69A7-F747-9A23-8022EB3F401F}" presName="conn2-1" presStyleLbl="parChTrans1D3" presStyleIdx="2" presStyleCnt="4"/>
      <dgm:spPr/>
      <dgm:t>
        <a:bodyPr/>
        <a:lstStyle/>
        <a:p>
          <a:endParaRPr lang="es-ES_tradnl"/>
        </a:p>
      </dgm:t>
    </dgm:pt>
    <dgm:pt modelId="{BA793669-71DF-ED42-BADA-E75E399304A2}" type="pres">
      <dgm:prSet presAssocID="{64607ACB-69A7-F747-9A23-8022EB3F401F}" presName="connTx" presStyleLbl="parChTrans1D3" presStyleIdx="2" presStyleCnt="4"/>
      <dgm:spPr/>
      <dgm:t>
        <a:bodyPr/>
        <a:lstStyle/>
        <a:p>
          <a:endParaRPr lang="es-ES_tradnl"/>
        </a:p>
      </dgm:t>
    </dgm:pt>
    <dgm:pt modelId="{B7C9B6D1-F6B2-B241-A7E3-1FDB73DE7B30}" type="pres">
      <dgm:prSet presAssocID="{0EEA40C9-E105-2D41-9686-54E59DA687C7}" presName="root2" presStyleCnt="0"/>
      <dgm:spPr/>
      <dgm:t>
        <a:bodyPr/>
        <a:lstStyle/>
        <a:p>
          <a:endParaRPr lang="es-ES"/>
        </a:p>
      </dgm:t>
    </dgm:pt>
    <dgm:pt modelId="{A80D6925-E784-FA42-91BB-062C17B8F0AA}" type="pres">
      <dgm:prSet presAssocID="{0EEA40C9-E105-2D41-9686-54E59DA687C7}" presName="LevelTwoTextNode" presStyleLbl="node3" presStyleIdx="2" presStyleCnt="4">
        <dgm:presLayoutVars>
          <dgm:chPref val="3"/>
        </dgm:presLayoutVars>
      </dgm:prSet>
      <dgm:spPr/>
      <dgm:t>
        <a:bodyPr/>
        <a:lstStyle/>
        <a:p>
          <a:endParaRPr lang="es-ES_tradnl"/>
        </a:p>
      </dgm:t>
    </dgm:pt>
    <dgm:pt modelId="{37CF4330-9F27-AF4F-8619-FB0882A5EC33}" type="pres">
      <dgm:prSet presAssocID="{0EEA40C9-E105-2D41-9686-54E59DA687C7}" presName="level3hierChild" presStyleCnt="0"/>
      <dgm:spPr/>
      <dgm:t>
        <a:bodyPr/>
        <a:lstStyle/>
        <a:p>
          <a:endParaRPr lang="es-ES"/>
        </a:p>
      </dgm:t>
    </dgm:pt>
    <dgm:pt modelId="{1E35E702-EE2A-C64E-840F-0D7B92F7609F}" type="pres">
      <dgm:prSet presAssocID="{B5036E58-58BE-4245-98EC-0184DAF6F180}" presName="conn2-1" presStyleLbl="parChTrans1D2" presStyleIdx="3" presStyleCnt="4"/>
      <dgm:spPr/>
      <dgm:t>
        <a:bodyPr/>
        <a:lstStyle/>
        <a:p>
          <a:endParaRPr lang="es-ES_tradnl"/>
        </a:p>
      </dgm:t>
    </dgm:pt>
    <dgm:pt modelId="{BB804ED2-AADA-5B41-8B85-1DBA796E57C4}" type="pres">
      <dgm:prSet presAssocID="{B5036E58-58BE-4245-98EC-0184DAF6F180}" presName="connTx" presStyleLbl="parChTrans1D2" presStyleIdx="3" presStyleCnt="4"/>
      <dgm:spPr/>
      <dgm:t>
        <a:bodyPr/>
        <a:lstStyle/>
        <a:p>
          <a:endParaRPr lang="es-ES_tradnl"/>
        </a:p>
      </dgm:t>
    </dgm:pt>
    <dgm:pt modelId="{1BEE1EAC-181B-F64E-8FC4-2309D15EF51B}" type="pres">
      <dgm:prSet presAssocID="{CCC55848-C3D2-674B-BE9D-F1B0DCE3D62F}" presName="root2" presStyleCnt="0"/>
      <dgm:spPr/>
      <dgm:t>
        <a:bodyPr/>
        <a:lstStyle/>
        <a:p>
          <a:endParaRPr lang="es-ES"/>
        </a:p>
      </dgm:t>
    </dgm:pt>
    <dgm:pt modelId="{F458B662-5942-544A-8827-1CAFC7ABDCB2}" type="pres">
      <dgm:prSet presAssocID="{CCC55848-C3D2-674B-BE9D-F1B0DCE3D62F}" presName="LevelTwoTextNode" presStyleLbl="node2" presStyleIdx="3" presStyleCnt="4">
        <dgm:presLayoutVars>
          <dgm:chPref val="3"/>
        </dgm:presLayoutVars>
      </dgm:prSet>
      <dgm:spPr/>
      <dgm:t>
        <a:bodyPr/>
        <a:lstStyle/>
        <a:p>
          <a:endParaRPr lang="es-ES_tradnl"/>
        </a:p>
      </dgm:t>
    </dgm:pt>
    <dgm:pt modelId="{3F2DC734-1FAB-2F4C-8C72-827844829E8E}" type="pres">
      <dgm:prSet presAssocID="{CCC55848-C3D2-674B-BE9D-F1B0DCE3D62F}" presName="level3hierChild" presStyleCnt="0"/>
      <dgm:spPr/>
      <dgm:t>
        <a:bodyPr/>
        <a:lstStyle/>
        <a:p>
          <a:endParaRPr lang="es-ES"/>
        </a:p>
      </dgm:t>
    </dgm:pt>
    <dgm:pt modelId="{499222F2-90A2-8642-8A7D-A6911FBA302F}" type="pres">
      <dgm:prSet presAssocID="{13EAB14C-D3BF-3244-AD69-D53B0E49DF76}" presName="conn2-1" presStyleLbl="parChTrans1D3" presStyleIdx="3" presStyleCnt="4"/>
      <dgm:spPr/>
      <dgm:t>
        <a:bodyPr/>
        <a:lstStyle/>
        <a:p>
          <a:endParaRPr lang="es-ES_tradnl"/>
        </a:p>
      </dgm:t>
    </dgm:pt>
    <dgm:pt modelId="{F24EA29A-1549-A84D-B6CA-E6C785DA2C96}" type="pres">
      <dgm:prSet presAssocID="{13EAB14C-D3BF-3244-AD69-D53B0E49DF76}" presName="connTx" presStyleLbl="parChTrans1D3" presStyleIdx="3" presStyleCnt="4"/>
      <dgm:spPr/>
      <dgm:t>
        <a:bodyPr/>
        <a:lstStyle/>
        <a:p>
          <a:endParaRPr lang="es-ES_tradnl"/>
        </a:p>
      </dgm:t>
    </dgm:pt>
    <dgm:pt modelId="{5CE31710-75DE-474A-9D03-8E2400D29A17}" type="pres">
      <dgm:prSet presAssocID="{C1C2AE59-2BDE-DE4B-891D-94B2AC9592EA}" presName="root2" presStyleCnt="0"/>
      <dgm:spPr/>
      <dgm:t>
        <a:bodyPr/>
        <a:lstStyle/>
        <a:p>
          <a:endParaRPr lang="es-ES"/>
        </a:p>
      </dgm:t>
    </dgm:pt>
    <dgm:pt modelId="{C01A0A73-C12A-8A4D-B6FA-7D2FD127FCDD}" type="pres">
      <dgm:prSet presAssocID="{C1C2AE59-2BDE-DE4B-891D-94B2AC9592EA}" presName="LevelTwoTextNode" presStyleLbl="node3" presStyleIdx="3" presStyleCnt="4">
        <dgm:presLayoutVars>
          <dgm:chPref val="3"/>
        </dgm:presLayoutVars>
      </dgm:prSet>
      <dgm:spPr/>
      <dgm:t>
        <a:bodyPr/>
        <a:lstStyle/>
        <a:p>
          <a:endParaRPr lang="es-ES_tradnl"/>
        </a:p>
      </dgm:t>
    </dgm:pt>
    <dgm:pt modelId="{6839D114-5A08-4F4E-AADB-9A55E88777F5}" type="pres">
      <dgm:prSet presAssocID="{C1C2AE59-2BDE-DE4B-891D-94B2AC9592EA}" presName="level3hierChild" presStyleCnt="0"/>
      <dgm:spPr/>
      <dgm:t>
        <a:bodyPr/>
        <a:lstStyle/>
        <a:p>
          <a:endParaRPr lang="es-ES"/>
        </a:p>
      </dgm:t>
    </dgm:pt>
  </dgm:ptLst>
  <dgm:cxnLst>
    <dgm:cxn modelId="{A8C92189-1BA6-5344-AB72-B81B2DFC7A82}" type="presOf" srcId="{6836B58F-DB17-B440-902A-EFCA01A0F426}" destId="{57430232-0213-414C-9292-277F1B575087}" srcOrd="1" destOrd="0" presId="urn:microsoft.com/office/officeart/2005/8/layout/hierarchy2"/>
    <dgm:cxn modelId="{767074A4-D9EF-B146-A63B-F11C989F41A7}" type="presOf" srcId="{0C3A4C9D-6CB7-2B44-866B-DD570759E53A}" destId="{1C6E8331-F4AC-4A48-8AD9-1CF0F4AC7AF0}" srcOrd="0" destOrd="0" presId="urn:microsoft.com/office/officeart/2005/8/layout/hierarchy2"/>
    <dgm:cxn modelId="{B40CE6CB-AA97-7347-8A0A-3D487F7F468E}" type="presOf" srcId="{B5036E58-58BE-4245-98EC-0184DAF6F180}" destId="{1E35E702-EE2A-C64E-840F-0D7B92F7609F}" srcOrd="0" destOrd="0" presId="urn:microsoft.com/office/officeart/2005/8/layout/hierarchy2"/>
    <dgm:cxn modelId="{7F4523A9-C3A5-7C41-9C49-8FC73C71E4BF}" type="presOf" srcId="{CCC55848-C3D2-674B-BE9D-F1B0DCE3D62F}" destId="{F458B662-5942-544A-8827-1CAFC7ABDCB2}" srcOrd="0" destOrd="0" presId="urn:microsoft.com/office/officeart/2005/8/layout/hierarchy2"/>
    <dgm:cxn modelId="{EF024CD9-B832-AF46-83CE-74CB900CC738}" type="presOf" srcId="{64607ACB-69A7-F747-9A23-8022EB3F401F}" destId="{9DB78E82-721F-814F-B209-C56A9D3FE3A2}" srcOrd="0" destOrd="0" presId="urn:microsoft.com/office/officeart/2005/8/layout/hierarchy2"/>
    <dgm:cxn modelId="{55E5E3C3-49B3-0645-8437-FA5423A1502B}" type="presOf" srcId="{13EAB14C-D3BF-3244-AD69-D53B0E49DF76}" destId="{499222F2-90A2-8642-8A7D-A6911FBA302F}" srcOrd="0" destOrd="0" presId="urn:microsoft.com/office/officeart/2005/8/layout/hierarchy2"/>
    <dgm:cxn modelId="{3666FD0A-EBDA-9B42-BBF7-AFE7C1414D7D}" srcId="{8F9967CA-FB79-7044-A4AB-17D76C12B485}" destId="{A729766D-A7F4-6A41-819D-1AB049FF8208}" srcOrd="2" destOrd="0" parTransId="{309A0189-C144-EF49-91AE-0F9495E56495}" sibTransId="{D8ACCB88-52B2-0C41-BC14-F8BF273902C3}"/>
    <dgm:cxn modelId="{999F5907-73E6-EE49-B866-EF19411D5495}" type="presOf" srcId="{F58858ED-B0A1-0C49-8B55-A96A9BEB1836}" destId="{57A52D32-DE36-3549-A1A7-E7FDE11E5364}" srcOrd="0" destOrd="0" presId="urn:microsoft.com/office/officeart/2005/8/layout/hierarchy2"/>
    <dgm:cxn modelId="{FD285C41-295E-064D-AFD2-FE702D196923}" type="presOf" srcId="{C1C2AE59-2BDE-DE4B-891D-94B2AC9592EA}" destId="{C01A0A73-C12A-8A4D-B6FA-7D2FD127FCDD}" srcOrd="0" destOrd="0" presId="urn:microsoft.com/office/officeart/2005/8/layout/hierarchy2"/>
    <dgm:cxn modelId="{C2DA7684-DA0C-D54A-AD80-190B7DFE8F6C}" type="presOf" srcId="{0C3A4C9D-6CB7-2B44-866B-DD570759E53A}" destId="{2E2E613F-34FB-4345-B21D-468FD49BD3FB}" srcOrd="1" destOrd="0" presId="urn:microsoft.com/office/officeart/2005/8/layout/hierarchy2"/>
    <dgm:cxn modelId="{795D9196-8CD5-5A4B-8C59-D7AEADBBEC6F}" type="presOf" srcId="{309A0189-C144-EF49-91AE-0F9495E56495}" destId="{DE0A1150-4CC4-9248-8ECE-F82A4C3A0312}" srcOrd="1" destOrd="0" presId="urn:microsoft.com/office/officeart/2005/8/layout/hierarchy2"/>
    <dgm:cxn modelId="{E15A49FC-8A3B-D542-8606-E8FE5A710BB7}" srcId="{CCC55848-C3D2-674B-BE9D-F1B0DCE3D62F}" destId="{C1C2AE59-2BDE-DE4B-891D-94B2AC9592EA}" srcOrd="0" destOrd="0" parTransId="{13EAB14C-D3BF-3244-AD69-D53B0E49DF76}" sibTransId="{1E721FA4-AAF7-464E-802F-B1FBE309F2E7}"/>
    <dgm:cxn modelId="{D3F77FB1-5333-1D45-82F4-63B6C5960FFF}" type="presOf" srcId="{8F9967CA-FB79-7044-A4AB-17D76C12B485}" destId="{0C952F68-8D92-4847-8C61-F3E7263447D6}" srcOrd="0" destOrd="0" presId="urn:microsoft.com/office/officeart/2005/8/layout/hierarchy2"/>
    <dgm:cxn modelId="{3D5EB4CD-91F6-FC44-808B-EBB599B46638}" srcId="{C562FFCF-3892-4042-870D-6C054D36D932}" destId="{8F9967CA-FB79-7044-A4AB-17D76C12B485}" srcOrd="0" destOrd="0" parTransId="{2CE3ADC0-C1E5-A044-92D3-228A07535F9E}" sibTransId="{F7C7EBEE-6D6D-7F41-9835-1ABD33CCE5B5}"/>
    <dgm:cxn modelId="{EE318A36-AB66-AD48-BBF6-E649E93A410F}" srcId="{8F9967CA-FB79-7044-A4AB-17D76C12B485}" destId="{44EF6C27-7E82-1E4C-B7CE-CF3E88263EBD}" srcOrd="0" destOrd="0" parTransId="{6836B58F-DB17-B440-902A-EFCA01A0F426}" sibTransId="{F9D06E06-9C95-084E-91F2-B4640DEEB44B}"/>
    <dgm:cxn modelId="{C3B378DF-4D9B-C541-9F07-3BF67065C5D9}" srcId="{44EF6C27-7E82-1E4C-B7CE-CF3E88263EBD}" destId="{DF8FCFD9-7037-1448-95D5-AEFF2BFC9173}" srcOrd="0" destOrd="0" parTransId="{0C3A4C9D-6CB7-2B44-866B-DD570759E53A}" sibTransId="{30C19212-D33C-8246-9FF1-1793498A3951}"/>
    <dgm:cxn modelId="{6BEE9D0F-1622-004A-A7BF-F7A16F371A2F}" type="presOf" srcId="{64607ACB-69A7-F747-9A23-8022EB3F401F}" destId="{BA793669-71DF-ED42-BADA-E75E399304A2}" srcOrd="1" destOrd="0" presId="urn:microsoft.com/office/officeart/2005/8/layout/hierarchy2"/>
    <dgm:cxn modelId="{BAC358AF-4EC0-F54B-94A7-2E4D2AB2AC10}" type="presOf" srcId="{A729766D-A7F4-6A41-819D-1AB049FF8208}" destId="{40444C48-BE79-A34D-8E75-D2A637D7D6E7}" srcOrd="0" destOrd="0" presId="urn:microsoft.com/office/officeart/2005/8/layout/hierarchy2"/>
    <dgm:cxn modelId="{D93623F0-9530-4244-901A-ED819D746F02}" type="presOf" srcId="{44EF6C27-7E82-1E4C-B7CE-CF3E88263EBD}" destId="{BD2BFFCB-DDA3-B041-A138-4DE754BFE8B9}" srcOrd="0" destOrd="0" presId="urn:microsoft.com/office/officeart/2005/8/layout/hierarchy2"/>
    <dgm:cxn modelId="{B3900E29-E9E6-B34B-AB0B-8EBA273CC8A2}" type="presOf" srcId="{309A0189-C144-EF49-91AE-0F9495E56495}" destId="{49752836-633F-D840-8988-954EF7EA5433}" srcOrd="0" destOrd="0" presId="urn:microsoft.com/office/officeart/2005/8/layout/hierarchy2"/>
    <dgm:cxn modelId="{10AED47B-A48D-524A-ADDA-C4E7368AE927}" type="presOf" srcId="{13EAB14C-D3BF-3244-AD69-D53B0E49DF76}" destId="{F24EA29A-1549-A84D-B6CA-E6C785DA2C96}" srcOrd="1" destOrd="0" presId="urn:microsoft.com/office/officeart/2005/8/layout/hierarchy2"/>
    <dgm:cxn modelId="{64AA3DCB-AB85-944F-BCCA-E8C3CAF59AA8}" type="presOf" srcId="{6836B58F-DB17-B440-902A-EFCA01A0F426}" destId="{5232A9EE-1A83-4C4B-B868-033A20B5DD38}" srcOrd="0" destOrd="0" presId="urn:microsoft.com/office/officeart/2005/8/layout/hierarchy2"/>
    <dgm:cxn modelId="{EE3426A9-FDA7-7840-A20D-328CFCC734DA}" srcId="{8F9967CA-FB79-7044-A4AB-17D76C12B485}" destId="{CCC55848-C3D2-674B-BE9D-F1B0DCE3D62F}" srcOrd="3" destOrd="0" parTransId="{B5036E58-58BE-4245-98EC-0184DAF6F180}" sibTransId="{D03F1058-E4EE-EE4A-B1F4-CC5660071F0C}"/>
    <dgm:cxn modelId="{5FAE0EA2-7E54-9F45-9FAF-3E92FFF8E35C}" type="presOf" srcId="{35D8A09B-4EF3-6847-B54D-4E6EA9428D3D}" destId="{383ED16C-5245-914C-9140-371AEAEEDE32}" srcOrd="1" destOrd="0" presId="urn:microsoft.com/office/officeart/2005/8/layout/hierarchy2"/>
    <dgm:cxn modelId="{694E9BB7-C51D-F648-A7D6-34AD2CFF825E}" type="presOf" srcId="{6472FD95-4A96-9A40-9857-693E0EB8B2E7}" destId="{94A4E896-A127-EC48-90AF-EB4C52DDFFA9}" srcOrd="0" destOrd="0" presId="urn:microsoft.com/office/officeart/2005/8/layout/hierarchy2"/>
    <dgm:cxn modelId="{C7325510-3073-8D45-AC29-19DB5A476223}" srcId="{5232D34B-5846-D446-9C9C-F6045B01DE77}" destId="{F58858ED-B0A1-0C49-8B55-A96A9BEB1836}" srcOrd="0" destOrd="0" parTransId="{35D8A09B-4EF3-6847-B54D-4E6EA9428D3D}" sibTransId="{0322CB21-7FB7-9C4C-8FD5-F77E00E28058}"/>
    <dgm:cxn modelId="{A60C06F3-4F8B-8540-89E4-C2CF13C2126C}" type="presOf" srcId="{C562FFCF-3892-4042-870D-6C054D36D932}" destId="{4F3D1C2D-5FE2-1247-A127-01E99CC7E195}" srcOrd="0" destOrd="0" presId="urn:microsoft.com/office/officeart/2005/8/layout/hierarchy2"/>
    <dgm:cxn modelId="{A9AFA533-B16E-4547-8A2A-449474227707}" type="presOf" srcId="{0EEA40C9-E105-2D41-9686-54E59DA687C7}" destId="{A80D6925-E784-FA42-91BB-062C17B8F0AA}" srcOrd="0" destOrd="0" presId="urn:microsoft.com/office/officeart/2005/8/layout/hierarchy2"/>
    <dgm:cxn modelId="{4469DC9C-0C58-BD46-8303-45816F14F287}" type="presOf" srcId="{DF8FCFD9-7037-1448-95D5-AEFF2BFC9173}" destId="{AB6B90EC-9FFC-964E-BC12-056DE2E23938}" srcOrd="0" destOrd="0" presId="urn:microsoft.com/office/officeart/2005/8/layout/hierarchy2"/>
    <dgm:cxn modelId="{0BF90C3C-33CE-7641-BA88-93D2419F820B}" type="presOf" srcId="{6472FD95-4A96-9A40-9857-693E0EB8B2E7}" destId="{2A3397FD-ED00-3A47-AC28-221D47327D92}" srcOrd="1" destOrd="0" presId="urn:microsoft.com/office/officeart/2005/8/layout/hierarchy2"/>
    <dgm:cxn modelId="{787486A1-C415-BF47-82C2-F0CD2FCF73A1}" type="presOf" srcId="{B5036E58-58BE-4245-98EC-0184DAF6F180}" destId="{BB804ED2-AADA-5B41-8B85-1DBA796E57C4}" srcOrd="1" destOrd="0" presId="urn:microsoft.com/office/officeart/2005/8/layout/hierarchy2"/>
    <dgm:cxn modelId="{4A24B77A-AAC5-D248-8799-422C1A364F53}" srcId="{8F9967CA-FB79-7044-A4AB-17D76C12B485}" destId="{5232D34B-5846-D446-9C9C-F6045B01DE77}" srcOrd="1" destOrd="0" parTransId="{6472FD95-4A96-9A40-9857-693E0EB8B2E7}" sibTransId="{50AEDA49-6805-C247-B62F-87E05157297A}"/>
    <dgm:cxn modelId="{C61713C6-BCBA-2547-836B-332A5F3BA0E1}" type="presOf" srcId="{5232D34B-5846-D446-9C9C-F6045B01DE77}" destId="{E3078717-7B4F-364A-A6D4-6C34BAC1F04A}" srcOrd="0" destOrd="0" presId="urn:microsoft.com/office/officeart/2005/8/layout/hierarchy2"/>
    <dgm:cxn modelId="{4BA15823-E1DF-DD4B-AACB-0C79D660B900}" srcId="{A729766D-A7F4-6A41-819D-1AB049FF8208}" destId="{0EEA40C9-E105-2D41-9686-54E59DA687C7}" srcOrd="0" destOrd="0" parTransId="{64607ACB-69A7-F747-9A23-8022EB3F401F}" sibTransId="{39534FDE-C2A1-054E-99F0-A41F17C6D7A4}"/>
    <dgm:cxn modelId="{FEFC11FF-E52A-A84D-86FF-9D77AAC40939}" type="presOf" srcId="{35D8A09B-4EF3-6847-B54D-4E6EA9428D3D}" destId="{04DBE1AC-1997-4241-B9BB-5E623EA2C628}" srcOrd="0" destOrd="0" presId="urn:microsoft.com/office/officeart/2005/8/layout/hierarchy2"/>
    <dgm:cxn modelId="{3518F944-859A-5442-966C-1303038F1213}" type="presParOf" srcId="{4F3D1C2D-5FE2-1247-A127-01E99CC7E195}" destId="{60D69AF0-0465-2F49-96B8-5C43FD9CA309}" srcOrd="0" destOrd="0" presId="urn:microsoft.com/office/officeart/2005/8/layout/hierarchy2"/>
    <dgm:cxn modelId="{5750085D-AE72-DD4B-A90D-D662CBE9551E}" type="presParOf" srcId="{60D69AF0-0465-2F49-96B8-5C43FD9CA309}" destId="{0C952F68-8D92-4847-8C61-F3E7263447D6}" srcOrd="0" destOrd="0" presId="urn:microsoft.com/office/officeart/2005/8/layout/hierarchy2"/>
    <dgm:cxn modelId="{06594D3E-6A15-1B4E-A304-01DEF7924000}" type="presParOf" srcId="{60D69AF0-0465-2F49-96B8-5C43FD9CA309}" destId="{06D3D479-422D-D04E-9581-3D0B562D6FC7}" srcOrd="1" destOrd="0" presId="urn:microsoft.com/office/officeart/2005/8/layout/hierarchy2"/>
    <dgm:cxn modelId="{5C827FDE-C6DA-F241-9E26-3C9E9D2E1E2B}" type="presParOf" srcId="{06D3D479-422D-D04E-9581-3D0B562D6FC7}" destId="{5232A9EE-1A83-4C4B-B868-033A20B5DD38}" srcOrd="0" destOrd="0" presId="urn:microsoft.com/office/officeart/2005/8/layout/hierarchy2"/>
    <dgm:cxn modelId="{66EC908D-7D39-8848-9660-61587A0A7B12}" type="presParOf" srcId="{5232A9EE-1A83-4C4B-B868-033A20B5DD38}" destId="{57430232-0213-414C-9292-277F1B575087}" srcOrd="0" destOrd="0" presId="urn:microsoft.com/office/officeart/2005/8/layout/hierarchy2"/>
    <dgm:cxn modelId="{AC1E4249-5D65-9D4F-AD55-38F85C525DB2}" type="presParOf" srcId="{06D3D479-422D-D04E-9581-3D0B562D6FC7}" destId="{3E9A12D6-DFC2-3747-84BB-899E35472351}" srcOrd="1" destOrd="0" presId="urn:microsoft.com/office/officeart/2005/8/layout/hierarchy2"/>
    <dgm:cxn modelId="{2733EE41-BB67-3F40-8EB6-65010E7D427F}" type="presParOf" srcId="{3E9A12D6-DFC2-3747-84BB-899E35472351}" destId="{BD2BFFCB-DDA3-B041-A138-4DE754BFE8B9}" srcOrd="0" destOrd="0" presId="urn:microsoft.com/office/officeart/2005/8/layout/hierarchy2"/>
    <dgm:cxn modelId="{0B2B069E-B94D-CA45-AF51-A3726637BA3D}" type="presParOf" srcId="{3E9A12D6-DFC2-3747-84BB-899E35472351}" destId="{A8B97796-51E1-5645-B79D-330A2B34B9A7}" srcOrd="1" destOrd="0" presId="urn:microsoft.com/office/officeart/2005/8/layout/hierarchy2"/>
    <dgm:cxn modelId="{BDC9DA3D-7566-CB4B-B4A5-A21EDB47D9A4}" type="presParOf" srcId="{A8B97796-51E1-5645-B79D-330A2B34B9A7}" destId="{1C6E8331-F4AC-4A48-8AD9-1CF0F4AC7AF0}" srcOrd="0" destOrd="0" presId="urn:microsoft.com/office/officeart/2005/8/layout/hierarchy2"/>
    <dgm:cxn modelId="{882EF84A-3C05-ED49-93C2-2C1B264353F1}" type="presParOf" srcId="{1C6E8331-F4AC-4A48-8AD9-1CF0F4AC7AF0}" destId="{2E2E613F-34FB-4345-B21D-468FD49BD3FB}" srcOrd="0" destOrd="0" presId="urn:microsoft.com/office/officeart/2005/8/layout/hierarchy2"/>
    <dgm:cxn modelId="{CAA109C1-37F1-3F4F-BB4F-3D0704F666A0}" type="presParOf" srcId="{A8B97796-51E1-5645-B79D-330A2B34B9A7}" destId="{06B92CB9-8B75-3748-9194-228A3BEBD507}" srcOrd="1" destOrd="0" presId="urn:microsoft.com/office/officeart/2005/8/layout/hierarchy2"/>
    <dgm:cxn modelId="{7B2C6163-3866-6A46-878B-C91EDA9E2115}" type="presParOf" srcId="{06B92CB9-8B75-3748-9194-228A3BEBD507}" destId="{AB6B90EC-9FFC-964E-BC12-056DE2E23938}" srcOrd="0" destOrd="0" presId="urn:microsoft.com/office/officeart/2005/8/layout/hierarchy2"/>
    <dgm:cxn modelId="{BE53E77D-1452-2646-9BC1-856C833341F4}" type="presParOf" srcId="{06B92CB9-8B75-3748-9194-228A3BEBD507}" destId="{437B6352-54F1-EA4E-8828-5EBE694E05DE}" srcOrd="1" destOrd="0" presId="urn:microsoft.com/office/officeart/2005/8/layout/hierarchy2"/>
    <dgm:cxn modelId="{08B3852D-A16D-814C-8DF4-47A911CE029A}" type="presParOf" srcId="{06D3D479-422D-D04E-9581-3D0B562D6FC7}" destId="{94A4E896-A127-EC48-90AF-EB4C52DDFFA9}" srcOrd="2" destOrd="0" presId="urn:microsoft.com/office/officeart/2005/8/layout/hierarchy2"/>
    <dgm:cxn modelId="{945CA7B1-B480-5541-A063-E4EF5E65C335}" type="presParOf" srcId="{94A4E896-A127-EC48-90AF-EB4C52DDFFA9}" destId="{2A3397FD-ED00-3A47-AC28-221D47327D92}" srcOrd="0" destOrd="0" presId="urn:microsoft.com/office/officeart/2005/8/layout/hierarchy2"/>
    <dgm:cxn modelId="{B1BF2DFD-EA76-8440-BE7A-BABAC096A250}" type="presParOf" srcId="{06D3D479-422D-D04E-9581-3D0B562D6FC7}" destId="{9AA73D56-CD2E-404F-8F6E-8FA26C563DEA}" srcOrd="3" destOrd="0" presId="urn:microsoft.com/office/officeart/2005/8/layout/hierarchy2"/>
    <dgm:cxn modelId="{6910872A-5893-EF43-A082-B5A5625F42BE}" type="presParOf" srcId="{9AA73D56-CD2E-404F-8F6E-8FA26C563DEA}" destId="{E3078717-7B4F-364A-A6D4-6C34BAC1F04A}" srcOrd="0" destOrd="0" presId="urn:microsoft.com/office/officeart/2005/8/layout/hierarchy2"/>
    <dgm:cxn modelId="{BE6A8AE6-F316-B846-973B-1074D01DBB2E}" type="presParOf" srcId="{9AA73D56-CD2E-404F-8F6E-8FA26C563DEA}" destId="{73AD3CA7-BC82-7C41-B91B-93AF8B7EF0F0}" srcOrd="1" destOrd="0" presId="urn:microsoft.com/office/officeart/2005/8/layout/hierarchy2"/>
    <dgm:cxn modelId="{76513996-46C4-544C-89BD-02AED006FCDE}" type="presParOf" srcId="{73AD3CA7-BC82-7C41-B91B-93AF8B7EF0F0}" destId="{04DBE1AC-1997-4241-B9BB-5E623EA2C628}" srcOrd="0" destOrd="0" presId="urn:microsoft.com/office/officeart/2005/8/layout/hierarchy2"/>
    <dgm:cxn modelId="{5B5ACAEB-0739-5E45-854A-04818E0C72CC}" type="presParOf" srcId="{04DBE1AC-1997-4241-B9BB-5E623EA2C628}" destId="{383ED16C-5245-914C-9140-371AEAEEDE32}" srcOrd="0" destOrd="0" presId="urn:microsoft.com/office/officeart/2005/8/layout/hierarchy2"/>
    <dgm:cxn modelId="{1150EE0D-C048-3E49-94E8-E2340FDBB0CD}" type="presParOf" srcId="{73AD3CA7-BC82-7C41-B91B-93AF8B7EF0F0}" destId="{2EB5E344-6F40-A240-AB69-985AF4577008}" srcOrd="1" destOrd="0" presId="urn:microsoft.com/office/officeart/2005/8/layout/hierarchy2"/>
    <dgm:cxn modelId="{542087B3-B42C-FC4A-BB0D-43543C2C90F8}" type="presParOf" srcId="{2EB5E344-6F40-A240-AB69-985AF4577008}" destId="{57A52D32-DE36-3549-A1A7-E7FDE11E5364}" srcOrd="0" destOrd="0" presId="urn:microsoft.com/office/officeart/2005/8/layout/hierarchy2"/>
    <dgm:cxn modelId="{78597E69-6639-9F41-9934-882201D483E0}" type="presParOf" srcId="{2EB5E344-6F40-A240-AB69-985AF4577008}" destId="{226B9EF7-475B-9E4F-9A96-CB0965C85DE4}" srcOrd="1" destOrd="0" presId="urn:microsoft.com/office/officeart/2005/8/layout/hierarchy2"/>
    <dgm:cxn modelId="{99F6C0FD-BAFE-EB46-9170-756D4F56210E}" type="presParOf" srcId="{06D3D479-422D-D04E-9581-3D0B562D6FC7}" destId="{49752836-633F-D840-8988-954EF7EA5433}" srcOrd="4" destOrd="0" presId="urn:microsoft.com/office/officeart/2005/8/layout/hierarchy2"/>
    <dgm:cxn modelId="{9B0EEB1F-6062-5B40-9903-B0A67F6A9C8C}" type="presParOf" srcId="{49752836-633F-D840-8988-954EF7EA5433}" destId="{DE0A1150-4CC4-9248-8ECE-F82A4C3A0312}" srcOrd="0" destOrd="0" presId="urn:microsoft.com/office/officeart/2005/8/layout/hierarchy2"/>
    <dgm:cxn modelId="{F538F9DA-A67F-D84A-AE21-3DFFB602AEBC}" type="presParOf" srcId="{06D3D479-422D-D04E-9581-3D0B562D6FC7}" destId="{CD4FAE0B-C999-BD44-890F-1F7654A47F9E}" srcOrd="5" destOrd="0" presId="urn:microsoft.com/office/officeart/2005/8/layout/hierarchy2"/>
    <dgm:cxn modelId="{62B33D8C-B5A5-5E43-9DE1-103ED63F8B16}" type="presParOf" srcId="{CD4FAE0B-C999-BD44-890F-1F7654A47F9E}" destId="{40444C48-BE79-A34D-8E75-D2A637D7D6E7}" srcOrd="0" destOrd="0" presId="urn:microsoft.com/office/officeart/2005/8/layout/hierarchy2"/>
    <dgm:cxn modelId="{25CDCA38-736B-0D41-8153-C2FF8AB5BE83}" type="presParOf" srcId="{CD4FAE0B-C999-BD44-890F-1F7654A47F9E}" destId="{0BEBE71B-15C5-A543-BCC4-7331D48F2600}" srcOrd="1" destOrd="0" presId="urn:microsoft.com/office/officeart/2005/8/layout/hierarchy2"/>
    <dgm:cxn modelId="{4872167B-30A1-1744-875A-3BA9AF1740EE}" type="presParOf" srcId="{0BEBE71B-15C5-A543-BCC4-7331D48F2600}" destId="{9DB78E82-721F-814F-B209-C56A9D3FE3A2}" srcOrd="0" destOrd="0" presId="urn:microsoft.com/office/officeart/2005/8/layout/hierarchy2"/>
    <dgm:cxn modelId="{066D2BF8-B36F-354C-B98D-1C569CAAD8F6}" type="presParOf" srcId="{9DB78E82-721F-814F-B209-C56A9D3FE3A2}" destId="{BA793669-71DF-ED42-BADA-E75E399304A2}" srcOrd="0" destOrd="0" presId="urn:microsoft.com/office/officeart/2005/8/layout/hierarchy2"/>
    <dgm:cxn modelId="{E1B161FF-F7F8-524F-B097-1D63ADE7158F}" type="presParOf" srcId="{0BEBE71B-15C5-A543-BCC4-7331D48F2600}" destId="{B7C9B6D1-F6B2-B241-A7E3-1FDB73DE7B30}" srcOrd="1" destOrd="0" presId="urn:microsoft.com/office/officeart/2005/8/layout/hierarchy2"/>
    <dgm:cxn modelId="{FE0F8BF1-B035-A140-9151-D028249BD070}" type="presParOf" srcId="{B7C9B6D1-F6B2-B241-A7E3-1FDB73DE7B30}" destId="{A80D6925-E784-FA42-91BB-062C17B8F0AA}" srcOrd="0" destOrd="0" presId="urn:microsoft.com/office/officeart/2005/8/layout/hierarchy2"/>
    <dgm:cxn modelId="{952E971D-33BE-6746-A5CB-4B15EFED43DE}" type="presParOf" srcId="{B7C9B6D1-F6B2-B241-A7E3-1FDB73DE7B30}" destId="{37CF4330-9F27-AF4F-8619-FB0882A5EC33}" srcOrd="1" destOrd="0" presId="urn:microsoft.com/office/officeart/2005/8/layout/hierarchy2"/>
    <dgm:cxn modelId="{2FA393BC-84AE-5048-A6D4-5D4D33F6ED0A}" type="presParOf" srcId="{06D3D479-422D-D04E-9581-3D0B562D6FC7}" destId="{1E35E702-EE2A-C64E-840F-0D7B92F7609F}" srcOrd="6" destOrd="0" presId="urn:microsoft.com/office/officeart/2005/8/layout/hierarchy2"/>
    <dgm:cxn modelId="{B7D45935-68C3-9C40-80C4-C57EB6AF7F3F}" type="presParOf" srcId="{1E35E702-EE2A-C64E-840F-0D7B92F7609F}" destId="{BB804ED2-AADA-5B41-8B85-1DBA796E57C4}" srcOrd="0" destOrd="0" presId="urn:microsoft.com/office/officeart/2005/8/layout/hierarchy2"/>
    <dgm:cxn modelId="{BF0E9325-5ED2-0946-9420-8222C9F7683D}" type="presParOf" srcId="{06D3D479-422D-D04E-9581-3D0B562D6FC7}" destId="{1BEE1EAC-181B-F64E-8FC4-2309D15EF51B}" srcOrd="7" destOrd="0" presId="urn:microsoft.com/office/officeart/2005/8/layout/hierarchy2"/>
    <dgm:cxn modelId="{E5501388-EA4C-2141-B738-CD66780D7C31}" type="presParOf" srcId="{1BEE1EAC-181B-F64E-8FC4-2309D15EF51B}" destId="{F458B662-5942-544A-8827-1CAFC7ABDCB2}" srcOrd="0" destOrd="0" presId="urn:microsoft.com/office/officeart/2005/8/layout/hierarchy2"/>
    <dgm:cxn modelId="{4648470D-8721-3241-A638-4ABE1818FE44}" type="presParOf" srcId="{1BEE1EAC-181B-F64E-8FC4-2309D15EF51B}" destId="{3F2DC734-1FAB-2F4C-8C72-827844829E8E}" srcOrd="1" destOrd="0" presId="urn:microsoft.com/office/officeart/2005/8/layout/hierarchy2"/>
    <dgm:cxn modelId="{5D51B51C-6724-BE48-BC1A-E014D81A7BE5}" type="presParOf" srcId="{3F2DC734-1FAB-2F4C-8C72-827844829E8E}" destId="{499222F2-90A2-8642-8A7D-A6911FBA302F}" srcOrd="0" destOrd="0" presId="urn:microsoft.com/office/officeart/2005/8/layout/hierarchy2"/>
    <dgm:cxn modelId="{C42EC21D-8A49-BC47-B2AB-64476E78EC5E}" type="presParOf" srcId="{499222F2-90A2-8642-8A7D-A6911FBA302F}" destId="{F24EA29A-1549-A84D-B6CA-E6C785DA2C96}" srcOrd="0" destOrd="0" presId="urn:microsoft.com/office/officeart/2005/8/layout/hierarchy2"/>
    <dgm:cxn modelId="{2B611E4A-51CA-1243-AFBC-0958E9855768}" type="presParOf" srcId="{3F2DC734-1FAB-2F4C-8C72-827844829E8E}" destId="{5CE31710-75DE-474A-9D03-8E2400D29A17}" srcOrd="1" destOrd="0" presId="urn:microsoft.com/office/officeart/2005/8/layout/hierarchy2"/>
    <dgm:cxn modelId="{72C1AB71-B9AC-C040-9D0D-5B10FEB8F0E7}" type="presParOf" srcId="{5CE31710-75DE-474A-9D03-8E2400D29A17}" destId="{C01A0A73-C12A-8A4D-B6FA-7D2FD127FCDD}" srcOrd="0" destOrd="0" presId="urn:microsoft.com/office/officeart/2005/8/layout/hierarchy2"/>
    <dgm:cxn modelId="{A2476FB1-A4EF-4442-A36A-A5E56216DD1A}" type="presParOf" srcId="{5CE31710-75DE-474A-9D03-8E2400D29A17}" destId="{6839D114-5A08-4F4E-AADB-9A55E88777F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D2659F-D34C-6642-96CB-CA3A3228317D}" type="doc">
      <dgm:prSet loTypeId="urn:microsoft.com/office/officeart/2005/8/layout/process1" loCatId="process" qsTypeId="urn:microsoft.com/office/officeart/2005/8/quickstyle/simple4" qsCatId="simple" csTypeId="urn:microsoft.com/office/officeart/2005/8/colors/colorful1" csCatId="colorful" phldr="1"/>
      <dgm:spPr/>
      <dgm:t>
        <a:bodyPr/>
        <a:lstStyle/>
        <a:p>
          <a:endParaRPr lang="es-ES_tradnl"/>
        </a:p>
      </dgm:t>
    </dgm:pt>
    <dgm:pt modelId="{31200E73-A88F-F244-A868-9A671E78E0B7}">
      <dgm:prSet phldrT="[Texto]"/>
      <dgm:spPr/>
      <dgm:t>
        <a:bodyPr/>
        <a:lstStyle/>
        <a:p>
          <a:r>
            <a:rPr lang="es-ES_tradnl" dirty="0" smtClean="0"/>
            <a:t>Pedir material</a:t>
          </a:r>
          <a:endParaRPr lang="es-ES_tradnl" dirty="0"/>
        </a:p>
      </dgm:t>
    </dgm:pt>
    <dgm:pt modelId="{F7B242F5-141A-2B4B-8B5E-2E12580BF51B}" type="parTrans" cxnId="{ED7922A6-7B51-624B-AEFE-CE395D9E4D22}">
      <dgm:prSet/>
      <dgm:spPr/>
      <dgm:t>
        <a:bodyPr/>
        <a:lstStyle/>
        <a:p>
          <a:endParaRPr lang="es-ES_tradnl"/>
        </a:p>
      </dgm:t>
    </dgm:pt>
    <dgm:pt modelId="{B722CCB1-C7BE-444D-A317-33A88B8A94A9}" type="sibTrans" cxnId="{ED7922A6-7B51-624B-AEFE-CE395D9E4D22}">
      <dgm:prSet/>
      <dgm:spPr/>
      <dgm:t>
        <a:bodyPr/>
        <a:lstStyle/>
        <a:p>
          <a:endParaRPr lang="es-ES_tradnl"/>
        </a:p>
      </dgm:t>
    </dgm:pt>
    <dgm:pt modelId="{14E44689-0858-CD43-937A-F280C8F2F7FF}">
      <dgm:prSet phldrT="[Texto]"/>
      <dgm:spPr/>
      <dgm:t>
        <a:bodyPr/>
        <a:lstStyle/>
        <a:p>
          <a:r>
            <a:rPr lang="es-ES_tradnl" smtClean="0"/>
            <a:t>Identificar y agruparlo</a:t>
          </a:r>
          <a:endParaRPr lang="es-ES_tradnl" dirty="0"/>
        </a:p>
      </dgm:t>
    </dgm:pt>
    <dgm:pt modelId="{66A7292F-15F3-704E-A6D5-935E6FC5BB81}" type="parTrans" cxnId="{350825CF-C44C-B24A-A8FB-A24C908E2391}">
      <dgm:prSet/>
      <dgm:spPr/>
      <dgm:t>
        <a:bodyPr/>
        <a:lstStyle/>
        <a:p>
          <a:endParaRPr lang="es-ES_tradnl"/>
        </a:p>
      </dgm:t>
    </dgm:pt>
    <dgm:pt modelId="{7D2700E6-539F-7641-938B-94F7C71C47F0}" type="sibTrans" cxnId="{350825CF-C44C-B24A-A8FB-A24C908E2391}">
      <dgm:prSet/>
      <dgm:spPr/>
      <dgm:t>
        <a:bodyPr/>
        <a:lstStyle/>
        <a:p>
          <a:endParaRPr lang="es-ES_tradnl"/>
        </a:p>
      </dgm:t>
    </dgm:pt>
    <dgm:pt modelId="{5EB3E6B3-6E91-2D4B-938B-CF98C7D25982}">
      <dgm:prSet phldrT="[Texto]"/>
      <dgm:spPr/>
      <dgm:t>
        <a:bodyPr/>
        <a:lstStyle/>
        <a:p>
          <a:r>
            <a:rPr lang="es-ES_tradnl" smtClean="0"/>
            <a:t>Nombrar</a:t>
          </a:r>
          <a:endParaRPr lang="es-ES_tradnl" dirty="0"/>
        </a:p>
      </dgm:t>
    </dgm:pt>
    <dgm:pt modelId="{7E578D78-8921-F34B-AADC-A0E2DFDDA9D5}" type="parTrans" cxnId="{135D1FC4-5707-5443-906B-A3A0EBD98A76}">
      <dgm:prSet/>
      <dgm:spPr/>
      <dgm:t>
        <a:bodyPr/>
        <a:lstStyle/>
        <a:p>
          <a:endParaRPr lang="es-ES_tradnl"/>
        </a:p>
      </dgm:t>
    </dgm:pt>
    <dgm:pt modelId="{11FD2BBD-6EE3-0048-A6B3-D6541AAE959F}" type="sibTrans" cxnId="{135D1FC4-5707-5443-906B-A3A0EBD98A76}">
      <dgm:prSet/>
      <dgm:spPr/>
      <dgm:t>
        <a:bodyPr/>
        <a:lstStyle/>
        <a:p>
          <a:endParaRPr lang="es-ES_tradnl"/>
        </a:p>
      </dgm:t>
    </dgm:pt>
    <dgm:pt modelId="{7C4AF2EC-98FB-414A-AE1E-B18F2E00CC58}" type="pres">
      <dgm:prSet presAssocID="{A9D2659F-D34C-6642-96CB-CA3A3228317D}" presName="Name0" presStyleCnt="0">
        <dgm:presLayoutVars>
          <dgm:dir/>
          <dgm:resizeHandles val="exact"/>
        </dgm:presLayoutVars>
      </dgm:prSet>
      <dgm:spPr/>
      <dgm:t>
        <a:bodyPr/>
        <a:lstStyle/>
        <a:p>
          <a:endParaRPr lang="es-ES_tradnl"/>
        </a:p>
      </dgm:t>
    </dgm:pt>
    <dgm:pt modelId="{480C7F02-21DA-E942-9C67-ACC0D38F25F1}" type="pres">
      <dgm:prSet presAssocID="{31200E73-A88F-F244-A868-9A671E78E0B7}" presName="node" presStyleLbl="node1" presStyleIdx="0" presStyleCnt="3">
        <dgm:presLayoutVars>
          <dgm:bulletEnabled val="1"/>
        </dgm:presLayoutVars>
      </dgm:prSet>
      <dgm:spPr/>
      <dgm:t>
        <a:bodyPr/>
        <a:lstStyle/>
        <a:p>
          <a:endParaRPr lang="es-ES_tradnl"/>
        </a:p>
      </dgm:t>
    </dgm:pt>
    <dgm:pt modelId="{79194F8F-51A6-2A40-AB67-A2AE03A6CA46}" type="pres">
      <dgm:prSet presAssocID="{B722CCB1-C7BE-444D-A317-33A88B8A94A9}" presName="sibTrans" presStyleLbl="sibTrans2D1" presStyleIdx="0" presStyleCnt="2"/>
      <dgm:spPr/>
      <dgm:t>
        <a:bodyPr/>
        <a:lstStyle/>
        <a:p>
          <a:endParaRPr lang="es-ES_tradnl"/>
        </a:p>
      </dgm:t>
    </dgm:pt>
    <dgm:pt modelId="{13DF02CB-DB33-D247-84A4-C151DA1967A5}" type="pres">
      <dgm:prSet presAssocID="{B722CCB1-C7BE-444D-A317-33A88B8A94A9}" presName="connectorText" presStyleLbl="sibTrans2D1" presStyleIdx="0" presStyleCnt="2"/>
      <dgm:spPr/>
      <dgm:t>
        <a:bodyPr/>
        <a:lstStyle/>
        <a:p>
          <a:endParaRPr lang="es-ES_tradnl"/>
        </a:p>
      </dgm:t>
    </dgm:pt>
    <dgm:pt modelId="{4A6C494D-E89D-4446-8438-03D893F96CCF}" type="pres">
      <dgm:prSet presAssocID="{14E44689-0858-CD43-937A-F280C8F2F7FF}" presName="node" presStyleLbl="node1" presStyleIdx="1" presStyleCnt="3">
        <dgm:presLayoutVars>
          <dgm:bulletEnabled val="1"/>
        </dgm:presLayoutVars>
      </dgm:prSet>
      <dgm:spPr/>
      <dgm:t>
        <a:bodyPr/>
        <a:lstStyle/>
        <a:p>
          <a:endParaRPr lang="es-ES_tradnl"/>
        </a:p>
      </dgm:t>
    </dgm:pt>
    <dgm:pt modelId="{884468C8-1917-0348-9BC4-56E6B2124E95}" type="pres">
      <dgm:prSet presAssocID="{7D2700E6-539F-7641-938B-94F7C71C47F0}" presName="sibTrans" presStyleLbl="sibTrans2D1" presStyleIdx="1" presStyleCnt="2"/>
      <dgm:spPr/>
      <dgm:t>
        <a:bodyPr/>
        <a:lstStyle/>
        <a:p>
          <a:endParaRPr lang="es-ES_tradnl"/>
        </a:p>
      </dgm:t>
    </dgm:pt>
    <dgm:pt modelId="{A6EA6F58-306B-8C4C-B7B0-2E6A2390A41B}" type="pres">
      <dgm:prSet presAssocID="{7D2700E6-539F-7641-938B-94F7C71C47F0}" presName="connectorText" presStyleLbl="sibTrans2D1" presStyleIdx="1" presStyleCnt="2"/>
      <dgm:spPr/>
      <dgm:t>
        <a:bodyPr/>
        <a:lstStyle/>
        <a:p>
          <a:endParaRPr lang="es-ES_tradnl"/>
        </a:p>
      </dgm:t>
    </dgm:pt>
    <dgm:pt modelId="{2DB2E1C9-9099-8942-9267-F3593817BB0A}" type="pres">
      <dgm:prSet presAssocID="{5EB3E6B3-6E91-2D4B-938B-CF98C7D25982}" presName="node" presStyleLbl="node1" presStyleIdx="2" presStyleCnt="3">
        <dgm:presLayoutVars>
          <dgm:bulletEnabled val="1"/>
        </dgm:presLayoutVars>
      </dgm:prSet>
      <dgm:spPr/>
      <dgm:t>
        <a:bodyPr/>
        <a:lstStyle/>
        <a:p>
          <a:endParaRPr lang="es-ES_tradnl"/>
        </a:p>
      </dgm:t>
    </dgm:pt>
  </dgm:ptLst>
  <dgm:cxnLst>
    <dgm:cxn modelId="{F28D9D6D-EAFD-5E4C-9167-D085F59DD6D5}" type="presOf" srcId="{5EB3E6B3-6E91-2D4B-938B-CF98C7D25982}" destId="{2DB2E1C9-9099-8942-9267-F3593817BB0A}" srcOrd="0" destOrd="0" presId="urn:microsoft.com/office/officeart/2005/8/layout/process1"/>
    <dgm:cxn modelId="{2563F9EE-2472-3F48-875D-8B8E049F049C}" type="presOf" srcId="{B722CCB1-C7BE-444D-A317-33A88B8A94A9}" destId="{13DF02CB-DB33-D247-84A4-C151DA1967A5}" srcOrd="1" destOrd="0" presId="urn:microsoft.com/office/officeart/2005/8/layout/process1"/>
    <dgm:cxn modelId="{350825CF-C44C-B24A-A8FB-A24C908E2391}" srcId="{A9D2659F-D34C-6642-96CB-CA3A3228317D}" destId="{14E44689-0858-CD43-937A-F280C8F2F7FF}" srcOrd="1" destOrd="0" parTransId="{66A7292F-15F3-704E-A6D5-935E6FC5BB81}" sibTransId="{7D2700E6-539F-7641-938B-94F7C71C47F0}"/>
    <dgm:cxn modelId="{AE358396-ED53-EE47-B916-6ED3FE8CCF77}" type="presOf" srcId="{14E44689-0858-CD43-937A-F280C8F2F7FF}" destId="{4A6C494D-E89D-4446-8438-03D893F96CCF}" srcOrd="0" destOrd="0" presId="urn:microsoft.com/office/officeart/2005/8/layout/process1"/>
    <dgm:cxn modelId="{ED7922A6-7B51-624B-AEFE-CE395D9E4D22}" srcId="{A9D2659F-D34C-6642-96CB-CA3A3228317D}" destId="{31200E73-A88F-F244-A868-9A671E78E0B7}" srcOrd="0" destOrd="0" parTransId="{F7B242F5-141A-2B4B-8B5E-2E12580BF51B}" sibTransId="{B722CCB1-C7BE-444D-A317-33A88B8A94A9}"/>
    <dgm:cxn modelId="{135D1FC4-5707-5443-906B-A3A0EBD98A76}" srcId="{A9D2659F-D34C-6642-96CB-CA3A3228317D}" destId="{5EB3E6B3-6E91-2D4B-938B-CF98C7D25982}" srcOrd="2" destOrd="0" parTransId="{7E578D78-8921-F34B-AADC-A0E2DFDDA9D5}" sibTransId="{11FD2BBD-6EE3-0048-A6B3-D6541AAE959F}"/>
    <dgm:cxn modelId="{7999C1FE-2EDD-DC43-AEDD-FFE90C845E2A}" type="presOf" srcId="{7D2700E6-539F-7641-938B-94F7C71C47F0}" destId="{884468C8-1917-0348-9BC4-56E6B2124E95}" srcOrd="0" destOrd="0" presId="urn:microsoft.com/office/officeart/2005/8/layout/process1"/>
    <dgm:cxn modelId="{348F83B7-F4B4-644F-9137-10616C6C5998}" type="presOf" srcId="{A9D2659F-D34C-6642-96CB-CA3A3228317D}" destId="{7C4AF2EC-98FB-414A-AE1E-B18F2E00CC58}" srcOrd="0" destOrd="0" presId="urn:microsoft.com/office/officeart/2005/8/layout/process1"/>
    <dgm:cxn modelId="{7DD19C28-6CBA-304C-A028-4D056B1821BB}" type="presOf" srcId="{31200E73-A88F-F244-A868-9A671E78E0B7}" destId="{480C7F02-21DA-E942-9C67-ACC0D38F25F1}" srcOrd="0" destOrd="0" presId="urn:microsoft.com/office/officeart/2005/8/layout/process1"/>
    <dgm:cxn modelId="{2B0A77B3-67DD-8E43-9761-0034E9844F5F}" type="presOf" srcId="{7D2700E6-539F-7641-938B-94F7C71C47F0}" destId="{A6EA6F58-306B-8C4C-B7B0-2E6A2390A41B}" srcOrd="1" destOrd="0" presId="urn:microsoft.com/office/officeart/2005/8/layout/process1"/>
    <dgm:cxn modelId="{02061C06-FD6F-984A-A134-4A8E1E015A94}" type="presOf" srcId="{B722CCB1-C7BE-444D-A317-33A88B8A94A9}" destId="{79194F8F-51A6-2A40-AB67-A2AE03A6CA46}" srcOrd="0" destOrd="0" presId="urn:microsoft.com/office/officeart/2005/8/layout/process1"/>
    <dgm:cxn modelId="{6C8F2BC3-C2B4-1F4A-90A8-0B334B284F03}" type="presParOf" srcId="{7C4AF2EC-98FB-414A-AE1E-B18F2E00CC58}" destId="{480C7F02-21DA-E942-9C67-ACC0D38F25F1}" srcOrd="0" destOrd="0" presId="urn:microsoft.com/office/officeart/2005/8/layout/process1"/>
    <dgm:cxn modelId="{8BD3CFB2-A5B8-204E-9B22-F18AEFA4B9DF}" type="presParOf" srcId="{7C4AF2EC-98FB-414A-AE1E-B18F2E00CC58}" destId="{79194F8F-51A6-2A40-AB67-A2AE03A6CA46}" srcOrd="1" destOrd="0" presId="urn:microsoft.com/office/officeart/2005/8/layout/process1"/>
    <dgm:cxn modelId="{8986C8AF-84C3-0D4A-AC62-1E7EFC1E8A15}" type="presParOf" srcId="{79194F8F-51A6-2A40-AB67-A2AE03A6CA46}" destId="{13DF02CB-DB33-D247-84A4-C151DA1967A5}" srcOrd="0" destOrd="0" presId="urn:microsoft.com/office/officeart/2005/8/layout/process1"/>
    <dgm:cxn modelId="{EB7BB876-1050-D746-A6A4-7C88E1BC18E1}" type="presParOf" srcId="{7C4AF2EC-98FB-414A-AE1E-B18F2E00CC58}" destId="{4A6C494D-E89D-4446-8438-03D893F96CCF}" srcOrd="2" destOrd="0" presId="urn:microsoft.com/office/officeart/2005/8/layout/process1"/>
    <dgm:cxn modelId="{72FB6A20-AFDC-9D4A-AEAF-66870E347396}" type="presParOf" srcId="{7C4AF2EC-98FB-414A-AE1E-B18F2E00CC58}" destId="{884468C8-1917-0348-9BC4-56E6B2124E95}" srcOrd="3" destOrd="0" presId="urn:microsoft.com/office/officeart/2005/8/layout/process1"/>
    <dgm:cxn modelId="{9D51A96E-40D4-6C47-8AD0-53A9D2830DCC}" type="presParOf" srcId="{884468C8-1917-0348-9BC4-56E6B2124E95}" destId="{A6EA6F58-306B-8C4C-B7B0-2E6A2390A41B}" srcOrd="0" destOrd="0" presId="urn:microsoft.com/office/officeart/2005/8/layout/process1"/>
    <dgm:cxn modelId="{29E0AA2B-8422-6B41-BE5F-4C41329329CE}" type="presParOf" srcId="{7C4AF2EC-98FB-414A-AE1E-B18F2E00CC58}" destId="{2DB2E1C9-9099-8942-9267-F3593817BB0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480828-55E7-EC48-ABBF-932AF5D0108E}" type="doc">
      <dgm:prSet loTypeId="urn:microsoft.com/office/officeart/2005/8/layout/process5" loCatId="process" qsTypeId="urn:microsoft.com/office/officeart/2005/8/quickstyle/simple4" qsCatId="simple" csTypeId="urn:microsoft.com/office/officeart/2005/8/colors/colorful1" csCatId="colorful" phldr="1"/>
      <dgm:spPr/>
      <dgm:t>
        <a:bodyPr/>
        <a:lstStyle/>
        <a:p>
          <a:endParaRPr lang="es-ES_tradnl"/>
        </a:p>
      </dgm:t>
    </dgm:pt>
    <dgm:pt modelId="{4A0E595F-111A-7741-A5DA-78BD29FE3F0E}">
      <dgm:prSet phldrT="[Texto]"/>
      <dgm:spPr/>
      <dgm:t>
        <a:bodyPr/>
        <a:lstStyle/>
        <a:p>
          <a:r>
            <a:rPr lang="es-ES_tradnl" dirty="0" smtClean="0"/>
            <a:t>Pesar vidrio de reloj</a:t>
          </a:r>
          <a:endParaRPr lang="es-ES_tradnl" dirty="0"/>
        </a:p>
      </dgm:t>
    </dgm:pt>
    <dgm:pt modelId="{327C20C3-9686-9744-B4F5-062C5A52B315}" type="parTrans" cxnId="{F415E02B-296B-5746-9B69-6F3C251193E8}">
      <dgm:prSet/>
      <dgm:spPr/>
      <dgm:t>
        <a:bodyPr/>
        <a:lstStyle/>
        <a:p>
          <a:endParaRPr lang="es-ES_tradnl"/>
        </a:p>
      </dgm:t>
    </dgm:pt>
    <dgm:pt modelId="{750280A4-4D22-FD4F-AC4C-C54F323167CD}" type="sibTrans" cxnId="{F415E02B-296B-5746-9B69-6F3C251193E8}">
      <dgm:prSet/>
      <dgm:spPr/>
      <dgm:t>
        <a:bodyPr/>
        <a:lstStyle/>
        <a:p>
          <a:endParaRPr lang="es-ES_tradnl"/>
        </a:p>
      </dgm:t>
    </dgm:pt>
    <dgm:pt modelId="{0F572D7D-2576-044F-9A0B-D08E74A2ADA3}">
      <dgm:prSet phldrT="[Texto]"/>
      <dgm:spPr/>
      <dgm:t>
        <a:bodyPr/>
        <a:lstStyle/>
        <a:p>
          <a:r>
            <a:rPr lang="es-ES_tradnl" dirty="0" smtClean="0"/>
            <a:t>+ </a:t>
          </a:r>
          <a:r>
            <a:rPr lang="es-ES_tradnl" dirty="0" err="1" smtClean="0"/>
            <a:t>CaCO</a:t>
          </a:r>
          <a:r>
            <a:rPr lang="es-ES_tradnl" baseline="-25000" dirty="0" err="1" smtClean="0"/>
            <a:t>3</a:t>
          </a:r>
          <a:r>
            <a:rPr lang="es-ES_tradnl" baseline="0" dirty="0" smtClean="0"/>
            <a:t> = 3g</a:t>
          </a:r>
          <a:endParaRPr lang="es-ES_tradnl" dirty="0"/>
        </a:p>
      </dgm:t>
    </dgm:pt>
    <dgm:pt modelId="{641B92EF-3C79-0342-866E-316B395FFBD2}" type="parTrans" cxnId="{118DE691-D560-C94F-B5BC-556BB3A43BA1}">
      <dgm:prSet/>
      <dgm:spPr/>
      <dgm:t>
        <a:bodyPr/>
        <a:lstStyle/>
        <a:p>
          <a:endParaRPr lang="es-ES_tradnl"/>
        </a:p>
      </dgm:t>
    </dgm:pt>
    <dgm:pt modelId="{18F94088-8740-4E45-BB85-BB0E702C82FE}" type="sibTrans" cxnId="{118DE691-D560-C94F-B5BC-556BB3A43BA1}">
      <dgm:prSet/>
      <dgm:spPr/>
      <dgm:t>
        <a:bodyPr/>
        <a:lstStyle/>
        <a:p>
          <a:endParaRPr lang="es-ES_tradnl"/>
        </a:p>
      </dgm:t>
    </dgm:pt>
    <dgm:pt modelId="{97E88907-ECAE-5843-8445-160845406013}">
      <dgm:prSet phldrT="[Texto]"/>
      <dgm:spPr/>
      <dgm:t>
        <a:bodyPr/>
        <a:lstStyle/>
        <a:p>
          <a:r>
            <a:rPr lang="es-ES_tradnl" smtClean="0"/>
            <a:t>Pesar vidrio de reloj</a:t>
          </a:r>
          <a:endParaRPr lang="es-ES_tradnl" dirty="0"/>
        </a:p>
      </dgm:t>
    </dgm:pt>
    <dgm:pt modelId="{18CD5D92-3828-B14C-B027-7779C9FDFD3B}" type="parTrans" cxnId="{1DBCC83E-4941-9541-90A9-6F2F32C74FF2}">
      <dgm:prSet/>
      <dgm:spPr/>
      <dgm:t>
        <a:bodyPr/>
        <a:lstStyle/>
        <a:p>
          <a:endParaRPr lang="es-ES_tradnl"/>
        </a:p>
      </dgm:t>
    </dgm:pt>
    <dgm:pt modelId="{B7C1BCCF-A5DF-4D45-9FDB-4D4F2CAF36FC}" type="sibTrans" cxnId="{1DBCC83E-4941-9541-90A9-6F2F32C74FF2}">
      <dgm:prSet/>
      <dgm:spPr/>
      <dgm:t>
        <a:bodyPr/>
        <a:lstStyle/>
        <a:p>
          <a:endParaRPr lang="es-ES_tradnl"/>
        </a:p>
      </dgm:t>
    </dgm:pt>
    <dgm:pt modelId="{3EB75EE4-9620-BE4E-985B-2CD807F81156}">
      <dgm:prSet phldrT="[Texto]"/>
      <dgm:spPr/>
      <dgm:t>
        <a:bodyPr/>
        <a:lstStyle/>
        <a:p>
          <a:r>
            <a:rPr lang="es-ES_tradnl" smtClean="0"/>
            <a:t>+ NaCl = 2g</a:t>
          </a:r>
          <a:endParaRPr lang="es-ES_tradnl" dirty="0"/>
        </a:p>
      </dgm:t>
    </dgm:pt>
    <dgm:pt modelId="{C31F2E0E-4A97-514C-9165-6F832608BDD9}" type="parTrans" cxnId="{798D4448-FCC9-8245-8DB1-473FCC95EF52}">
      <dgm:prSet/>
      <dgm:spPr/>
      <dgm:t>
        <a:bodyPr/>
        <a:lstStyle/>
        <a:p>
          <a:endParaRPr lang="es-ES_tradnl"/>
        </a:p>
      </dgm:t>
    </dgm:pt>
    <dgm:pt modelId="{C84B5B7F-7B30-2246-ADF6-AA6368231F31}" type="sibTrans" cxnId="{798D4448-FCC9-8245-8DB1-473FCC95EF52}">
      <dgm:prSet/>
      <dgm:spPr/>
      <dgm:t>
        <a:bodyPr/>
        <a:lstStyle/>
        <a:p>
          <a:endParaRPr lang="es-ES_tradnl"/>
        </a:p>
      </dgm:t>
    </dgm:pt>
    <dgm:pt modelId="{72E08B69-89E4-9845-8657-7F62B7AB6001}">
      <dgm:prSet phldrT="[Texto]"/>
      <dgm:spPr/>
      <dgm:t>
        <a:bodyPr/>
        <a:lstStyle/>
        <a:p>
          <a:r>
            <a:rPr lang="es-ES_tradnl" smtClean="0"/>
            <a:t>Realizar las pesadas 4 veces</a:t>
          </a:r>
          <a:endParaRPr lang="es-ES_tradnl" dirty="0"/>
        </a:p>
      </dgm:t>
    </dgm:pt>
    <dgm:pt modelId="{75BFE877-6A79-804A-95C0-FFD8C0D906E6}" type="parTrans" cxnId="{FCE4B3D3-D05B-9A40-BFEB-D64B12D8424C}">
      <dgm:prSet/>
      <dgm:spPr/>
      <dgm:t>
        <a:bodyPr/>
        <a:lstStyle/>
        <a:p>
          <a:endParaRPr lang="es-ES_tradnl"/>
        </a:p>
      </dgm:t>
    </dgm:pt>
    <dgm:pt modelId="{BA594CF8-B109-9543-807D-307A52B93AB8}" type="sibTrans" cxnId="{FCE4B3D3-D05B-9A40-BFEB-D64B12D8424C}">
      <dgm:prSet/>
      <dgm:spPr/>
      <dgm:t>
        <a:bodyPr/>
        <a:lstStyle/>
        <a:p>
          <a:endParaRPr lang="es-ES_tradnl"/>
        </a:p>
      </dgm:t>
    </dgm:pt>
    <dgm:pt modelId="{2B33834A-2D91-5D42-B7CB-C011D7868CD5}">
      <dgm:prSet phldrT="[Texto]"/>
      <dgm:spPr/>
      <dgm:t>
        <a:bodyPr/>
        <a:lstStyle/>
        <a:p>
          <a:r>
            <a:rPr lang="es-ES_tradnl" dirty="0" smtClean="0"/>
            <a:t>Pesar primero en balanza </a:t>
          </a:r>
          <a:r>
            <a:rPr lang="es-ES_tradnl" dirty="0" err="1" smtClean="0"/>
            <a:t>granataria</a:t>
          </a:r>
          <a:r>
            <a:rPr lang="es-ES_tradnl" dirty="0" smtClean="0"/>
            <a:t>  y después en balanza electrónica</a:t>
          </a:r>
          <a:endParaRPr lang="es-ES_tradnl" dirty="0"/>
        </a:p>
      </dgm:t>
    </dgm:pt>
    <dgm:pt modelId="{FD242AB5-884D-0443-91B7-1ECA88C6794B}" type="parTrans" cxnId="{6AB736DF-7687-FC4D-A7F8-00D7316F7845}">
      <dgm:prSet/>
      <dgm:spPr/>
      <dgm:t>
        <a:bodyPr/>
        <a:lstStyle/>
        <a:p>
          <a:endParaRPr lang="es-ES_tradnl"/>
        </a:p>
      </dgm:t>
    </dgm:pt>
    <dgm:pt modelId="{D8932D85-4ACC-2641-B217-1877C07F9A37}" type="sibTrans" cxnId="{6AB736DF-7687-FC4D-A7F8-00D7316F7845}">
      <dgm:prSet/>
      <dgm:spPr/>
      <dgm:t>
        <a:bodyPr/>
        <a:lstStyle/>
        <a:p>
          <a:endParaRPr lang="es-ES_tradnl"/>
        </a:p>
      </dgm:t>
    </dgm:pt>
    <dgm:pt modelId="{9B11E539-6254-574D-A43E-44CBC981E540}" type="pres">
      <dgm:prSet presAssocID="{68480828-55E7-EC48-ABBF-932AF5D0108E}" presName="diagram" presStyleCnt="0">
        <dgm:presLayoutVars>
          <dgm:dir/>
          <dgm:resizeHandles val="exact"/>
        </dgm:presLayoutVars>
      </dgm:prSet>
      <dgm:spPr/>
      <dgm:t>
        <a:bodyPr/>
        <a:lstStyle/>
        <a:p>
          <a:endParaRPr lang="es-ES_tradnl"/>
        </a:p>
      </dgm:t>
    </dgm:pt>
    <dgm:pt modelId="{0E09153E-9945-E64D-89BB-54FF2830559C}" type="pres">
      <dgm:prSet presAssocID="{2B33834A-2D91-5D42-B7CB-C011D7868CD5}" presName="node" presStyleLbl="node1" presStyleIdx="0" presStyleCnt="6">
        <dgm:presLayoutVars>
          <dgm:bulletEnabled val="1"/>
        </dgm:presLayoutVars>
      </dgm:prSet>
      <dgm:spPr/>
      <dgm:t>
        <a:bodyPr/>
        <a:lstStyle/>
        <a:p>
          <a:endParaRPr lang="es-ES_tradnl"/>
        </a:p>
      </dgm:t>
    </dgm:pt>
    <dgm:pt modelId="{0CC70711-A771-9244-B976-1EB4EB6A1C79}" type="pres">
      <dgm:prSet presAssocID="{D8932D85-4ACC-2641-B217-1877C07F9A37}" presName="sibTrans" presStyleLbl="sibTrans2D1" presStyleIdx="0" presStyleCnt="5"/>
      <dgm:spPr/>
      <dgm:t>
        <a:bodyPr/>
        <a:lstStyle/>
        <a:p>
          <a:endParaRPr lang="es-ES_tradnl"/>
        </a:p>
      </dgm:t>
    </dgm:pt>
    <dgm:pt modelId="{132A0FC8-02F7-5841-AFAC-BFF18603AF2F}" type="pres">
      <dgm:prSet presAssocID="{D8932D85-4ACC-2641-B217-1877C07F9A37}" presName="connectorText" presStyleLbl="sibTrans2D1" presStyleIdx="0" presStyleCnt="5"/>
      <dgm:spPr/>
      <dgm:t>
        <a:bodyPr/>
        <a:lstStyle/>
        <a:p>
          <a:endParaRPr lang="es-ES_tradnl"/>
        </a:p>
      </dgm:t>
    </dgm:pt>
    <dgm:pt modelId="{9429091F-B1DC-5D41-8F0D-BCA61C0F8868}" type="pres">
      <dgm:prSet presAssocID="{4A0E595F-111A-7741-A5DA-78BD29FE3F0E}" presName="node" presStyleLbl="node1" presStyleIdx="1" presStyleCnt="6">
        <dgm:presLayoutVars>
          <dgm:bulletEnabled val="1"/>
        </dgm:presLayoutVars>
      </dgm:prSet>
      <dgm:spPr/>
      <dgm:t>
        <a:bodyPr/>
        <a:lstStyle/>
        <a:p>
          <a:endParaRPr lang="es-ES_tradnl"/>
        </a:p>
      </dgm:t>
    </dgm:pt>
    <dgm:pt modelId="{D8B7C5C4-1B56-C542-BAC7-2A032E63F93B}" type="pres">
      <dgm:prSet presAssocID="{750280A4-4D22-FD4F-AC4C-C54F323167CD}" presName="sibTrans" presStyleLbl="sibTrans2D1" presStyleIdx="1" presStyleCnt="5"/>
      <dgm:spPr/>
      <dgm:t>
        <a:bodyPr/>
        <a:lstStyle/>
        <a:p>
          <a:endParaRPr lang="es-ES_tradnl"/>
        </a:p>
      </dgm:t>
    </dgm:pt>
    <dgm:pt modelId="{9F855603-0082-734D-B93C-D8691E9E8D33}" type="pres">
      <dgm:prSet presAssocID="{750280A4-4D22-FD4F-AC4C-C54F323167CD}" presName="connectorText" presStyleLbl="sibTrans2D1" presStyleIdx="1" presStyleCnt="5"/>
      <dgm:spPr/>
      <dgm:t>
        <a:bodyPr/>
        <a:lstStyle/>
        <a:p>
          <a:endParaRPr lang="es-ES_tradnl"/>
        </a:p>
      </dgm:t>
    </dgm:pt>
    <dgm:pt modelId="{080757B9-F2DF-174C-BA40-46ADD1BA021A}" type="pres">
      <dgm:prSet presAssocID="{0F572D7D-2576-044F-9A0B-D08E74A2ADA3}" presName="node" presStyleLbl="node1" presStyleIdx="2" presStyleCnt="6">
        <dgm:presLayoutVars>
          <dgm:bulletEnabled val="1"/>
        </dgm:presLayoutVars>
      </dgm:prSet>
      <dgm:spPr/>
      <dgm:t>
        <a:bodyPr/>
        <a:lstStyle/>
        <a:p>
          <a:endParaRPr lang="es-ES_tradnl"/>
        </a:p>
      </dgm:t>
    </dgm:pt>
    <dgm:pt modelId="{87483D76-0D34-AF42-9781-965C1B3E72F6}" type="pres">
      <dgm:prSet presAssocID="{18F94088-8740-4E45-BB85-BB0E702C82FE}" presName="sibTrans" presStyleLbl="sibTrans2D1" presStyleIdx="2" presStyleCnt="5"/>
      <dgm:spPr/>
      <dgm:t>
        <a:bodyPr/>
        <a:lstStyle/>
        <a:p>
          <a:endParaRPr lang="es-ES_tradnl"/>
        </a:p>
      </dgm:t>
    </dgm:pt>
    <dgm:pt modelId="{BE2E1E76-ADBB-E043-A17D-95171AA0A13E}" type="pres">
      <dgm:prSet presAssocID="{18F94088-8740-4E45-BB85-BB0E702C82FE}" presName="connectorText" presStyleLbl="sibTrans2D1" presStyleIdx="2" presStyleCnt="5"/>
      <dgm:spPr/>
      <dgm:t>
        <a:bodyPr/>
        <a:lstStyle/>
        <a:p>
          <a:endParaRPr lang="es-ES_tradnl"/>
        </a:p>
      </dgm:t>
    </dgm:pt>
    <dgm:pt modelId="{016EAC98-393D-FC43-90DD-CABD2710567F}" type="pres">
      <dgm:prSet presAssocID="{97E88907-ECAE-5843-8445-160845406013}" presName="node" presStyleLbl="node1" presStyleIdx="3" presStyleCnt="6">
        <dgm:presLayoutVars>
          <dgm:bulletEnabled val="1"/>
        </dgm:presLayoutVars>
      </dgm:prSet>
      <dgm:spPr/>
      <dgm:t>
        <a:bodyPr/>
        <a:lstStyle/>
        <a:p>
          <a:endParaRPr lang="es-ES_tradnl"/>
        </a:p>
      </dgm:t>
    </dgm:pt>
    <dgm:pt modelId="{0DACAA18-176C-4D49-87BF-A7CD62C534EB}" type="pres">
      <dgm:prSet presAssocID="{B7C1BCCF-A5DF-4D45-9FDB-4D4F2CAF36FC}" presName="sibTrans" presStyleLbl="sibTrans2D1" presStyleIdx="3" presStyleCnt="5"/>
      <dgm:spPr/>
      <dgm:t>
        <a:bodyPr/>
        <a:lstStyle/>
        <a:p>
          <a:endParaRPr lang="es-ES_tradnl"/>
        </a:p>
      </dgm:t>
    </dgm:pt>
    <dgm:pt modelId="{346BD0A9-BB13-F541-BB81-5D20E51D11DB}" type="pres">
      <dgm:prSet presAssocID="{B7C1BCCF-A5DF-4D45-9FDB-4D4F2CAF36FC}" presName="connectorText" presStyleLbl="sibTrans2D1" presStyleIdx="3" presStyleCnt="5"/>
      <dgm:spPr/>
      <dgm:t>
        <a:bodyPr/>
        <a:lstStyle/>
        <a:p>
          <a:endParaRPr lang="es-ES_tradnl"/>
        </a:p>
      </dgm:t>
    </dgm:pt>
    <dgm:pt modelId="{091D8F54-90AC-7648-A529-4141082B3BD4}" type="pres">
      <dgm:prSet presAssocID="{3EB75EE4-9620-BE4E-985B-2CD807F81156}" presName="node" presStyleLbl="node1" presStyleIdx="4" presStyleCnt="6">
        <dgm:presLayoutVars>
          <dgm:bulletEnabled val="1"/>
        </dgm:presLayoutVars>
      </dgm:prSet>
      <dgm:spPr/>
      <dgm:t>
        <a:bodyPr/>
        <a:lstStyle/>
        <a:p>
          <a:endParaRPr lang="es-ES_tradnl"/>
        </a:p>
      </dgm:t>
    </dgm:pt>
    <dgm:pt modelId="{F6177D23-331D-4F40-8627-C2B050B372FF}" type="pres">
      <dgm:prSet presAssocID="{C84B5B7F-7B30-2246-ADF6-AA6368231F31}" presName="sibTrans" presStyleLbl="sibTrans2D1" presStyleIdx="4" presStyleCnt="5"/>
      <dgm:spPr/>
      <dgm:t>
        <a:bodyPr/>
        <a:lstStyle/>
        <a:p>
          <a:endParaRPr lang="es-ES_tradnl"/>
        </a:p>
      </dgm:t>
    </dgm:pt>
    <dgm:pt modelId="{9164696F-4461-0C4A-B35E-7EE371A88B42}" type="pres">
      <dgm:prSet presAssocID="{C84B5B7F-7B30-2246-ADF6-AA6368231F31}" presName="connectorText" presStyleLbl="sibTrans2D1" presStyleIdx="4" presStyleCnt="5"/>
      <dgm:spPr/>
      <dgm:t>
        <a:bodyPr/>
        <a:lstStyle/>
        <a:p>
          <a:endParaRPr lang="es-ES_tradnl"/>
        </a:p>
      </dgm:t>
    </dgm:pt>
    <dgm:pt modelId="{AF8C7C3C-9236-2242-A7FE-B47FA7C38C23}" type="pres">
      <dgm:prSet presAssocID="{72E08B69-89E4-9845-8657-7F62B7AB6001}" presName="node" presStyleLbl="node1" presStyleIdx="5" presStyleCnt="6">
        <dgm:presLayoutVars>
          <dgm:bulletEnabled val="1"/>
        </dgm:presLayoutVars>
      </dgm:prSet>
      <dgm:spPr/>
      <dgm:t>
        <a:bodyPr/>
        <a:lstStyle/>
        <a:p>
          <a:endParaRPr lang="es-ES_tradnl"/>
        </a:p>
      </dgm:t>
    </dgm:pt>
  </dgm:ptLst>
  <dgm:cxnLst>
    <dgm:cxn modelId="{8D946180-7B7A-9C49-A738-D908D90FB14F}" type="presOf" srcId="{18F94088-8740-4E45-BB85-BB0E702C82FE}" destId="{87483D76-0D34-AF42-9781-965C1B3E72F6}" srcOrd="0" destOrd="0" presId="urn:microsoft.com/office/officeart/2005/8/layout/process5"/>
    <dgm:cxn modelId="{FDBAF5E2-807E-FD4A-9D1D-421E4F0125B5}" type="presOf" srcId="{D8932D85-4ACC-2641-B217-1877C07F9A37}" destId="{0CC70711-A771-9244-B976-1EB4EB6A1C79}" srcOrd="0" destOrd="0" presId="urn:microsoft.com/office/officeart/2005/8/layout/process5"/>
    <dgm:cxn modelId="{798D4448-FCC9-8245-8DB1-473FCC95EF52}" srcId="{68480828-55E7-EC48-ABBF-932AF5D0108E}" destId="{3EB75EE4-9620-BE4E-985B-2CD807F81156}" srcOrd="4" destOrd="0" parTransId="{C31F2E0E-4A97-514C-9165-6F832608BDD9}" sibTransId="{C84B5B7F-7B30-2246-ADF6-AA6368231F31}"/>
    <dgm:cxn modelId="{F415E02B-296B-5746-9B69-6F3C251193E8}" srcId="{68480828-55E7-EC48-ABBF-932AF5D0108E}" destId="{4A0E595F-111A-7741-A5DA-78BD29FE3F0E}" srcOrd="1" destOrd="0" parTransId="{327C20C3-9686-9744-B4F5-062C5A52B315}" sibTransId="{750280A4-4D22-FD4F-AC4C-C54F323167CD}"/>
    <dgm:cxn modelId="{43362610-493F-2F41-8556-6FC64E8D8AA6}" type="presOf" srcId="{B7C1BCCF-A5DF-4D45-9FDB-4D4F2CAF36FC}" destId="{346BD0A9-BB13-F541-BB81-5D20E51D11DB}" srcOrd="1" destOrd="0" presId="urn:microsoft.com/office/officeart/2005/8/layout/process5"/>
    <dgm:cxn modelId="{7AC4EFCD-FAD8-FD4B-BE1A-54EB1E5C8D1D}" type="presOf" srcId="{750280A4-4D22-FD4F-AC4C-C54F323167CD}" destId="{D8B7C5C4-1B56-C542-BAC7-2A032E63F93B}" srcOrd="0" destOrd="0" presId="urn:microsoft.com/office/officeart/2005/8/layout/process5"/>
    <dgm:cxn modelId="{CFD0A1FB-22D8-0947-BE98-6D1A588BF297}" type="presOf" srcId="{D8932D85-4ACC-2641-B217-1877C07F9A37}" destId="{132A0FC8-02F7-5841-AFAC-BFF18603AF2F}" srcOrd="1" destOrd="0" presId="urn:microsoft.com/office/officeart/2005/8/layout/process5"/>
    <dgm:cxn modelId="{CB1AC096-D3BC-F94A-8E97-2DC7B7C10C30}" type="presOf" srcId="{97E88907-ECAE-5843-8445-160845406013}" destId="{016EAC98-393D-FC43-90DD-CABD2710567F}" srcOrd="0" destOrd="0" presId="urn:microsoft.com/office/officeart/2005/8/layout/process5"/>
    <dgm:cxn modelId="{1DBCC83E-4941-9541-90A9-6F2F32C74FF2}" srcId="{68480828-55E7-EC48-ABBF-932AF5D0108E}" destId="{97E88907-ECAE-5843-8445-160845406013}" srcOrd="3" destOrd="0" parTransId="{18CD5D92-3828-B14C-B027-7779C9FDFD3B}" sibTransId="{B7C1BCCF-A5DF-4D45-9FDB-4D4F2CAF36FC}"/>
    <dgm:cxn modelId="{0F89FD0B-2835-5E4C-9D42-927180A09B38}" type="presOf" srcId="{4A0E595F-111A-7741-A5DA-78BD29FE3F0E}" destId="{9429091F-B1DC-5D41-8F0D-BCA61C0F8868}" srcOrd="0" destOrd="0" presId="urn:microsoft.com/office/officeart/2005/8/layout/process5"/>
    <dgm:cxn modelId="{BC40189C-2E06-9245-A69E-903A13DDF755}" type="presOf" srcId="{2B33834A-2D91-5D42-B7CB-C011D7868CD5}" destId="{0E09153E-9945-E64D-89BB-54FF2830559C}" srcOrd="0" destOrd="0" presId="urn:microsoft.com/office/officeart/2005/8/layout/process5"/>
    <dgm:cxn modelId="{3C81699B-2880-E247-930A-C648D7BEF27D}" type="presOf" srcId="{C84B5B7F-7B30-2246-ADF6-AA6368231F31}" destId="{9164696F-4461-0C4A-B35E-7EE371A88B42}" srcOrd="1" destOrd="0" presId="urn:microsoft.com/office/officeart/2005/8/layout/process5"/>
    <dgm:cxn modelId="{118DE691-D560-C94F-B5BC-556BB3A43BA1}" srcId="{68480828-55E7-EC48-ABBF-932AF5D0108E}" destId="{0F572D7D-2576-044F-9A0B-D08E74A2ADA3}" srcOrd="2" destOrd="0" parTransId="{641B92EF-3C79-0342-866E-316B395FFBD2}" sibTransId="{18F94088-8740-4E45-BB85-BB0E702C82FE}"/>
    <dgm:cxn modelId="{26BB4BFA-5F83-CC46-BD11-11A8A7F481C3}" type="presOf" srcId="{18F94088-8740-4E45-BB85-BB0E702C82FE}" destId="{BE2E1E76-ADBB-E043-A17D-95171AA0A13E}" srcOrd="1" destOrd="0" presId="urn:microsoft.com/office/officeart/2005/8/layout/process5"/>
    <dgm:cxn modelId="{D8ADA160-5282-4C46-9848-12D6008132EE}" type="presOf" srcId="{B7C1BCCF-A5DF-4D45-9FDB-4D4F2CAF36FC}" destId="{0DACAA18-176C-4D49-87BF-A7CD62C534EB}" srcOrd="0" destOrd="0" presId="urn:microsoft.com/office/officeart/2005/8/layout/process5"/>
    <dgm:cxn modelId="{102080CA-95DC-0C47-A5D0-B363AA96637D}" type="presOf" srcId="{68480828-55E7-EC48-ABBF-932AF5D0108E}" destId="{9B11E539-6254-574D-A43E-44CBC981E540}" srcOrd="0" destOrd="0" presId="urn:microsoft.com/office/officeart/2005/8/layout/process5"/>
    <dgm:cxn modelId="{F5084BAF-785C-7245-B0A5-A32CB601879D}" type="presOf" srcId="{750280A4-4D22-FD4F-AC4C-C54F323167CD}" destId="{9F855603-0082-734D-B93C-D8691E9E8D33}" srcOrd="1" destOrd="0" presId="urn:microsoft.com/office/officeart/2005/8/layout/process5"/>
    <dgm:cxn modelId="{2D4C6F5F-F6A8-5340-BF7D-0E71C9707901}" type="presOf" srcId="{0F572D7D-2576-044F-9A0B-D08E74A2ADA3}" destId="{080757B9-F2DF-174C-BA40-46ADD1BA021A}" srcOrd="0" destOrd="0" presId="urn:microsoft.com/office/officeart/2005/8/layout/process5"/>
    <dgm:cxn modelId="{2E43A44F-7E07-AB4E-BCD0-7F88CCBADB80}" type="presOf" srcId="{3EB75EE4-9620-BE4E-985B-2CD807F81156}" destId="{091D8F54-90AC-7648-A529-4141082B3BD4}" srcOrd="0" destOrd="0" presId="urn:microsoft.com/office/officeart/2005/8/layout/process5"/>
    <dgm:cxn modelId="{FCE4B3D3-D05B-9A40-BFEB-D64B12D8424C}" srcId="{68480828-55E7-EC48-ABBF-932AF5D0108E}" destId="{72E08B69-89E4-9845-8657-7F62B7AB6001}" srcOrd="5" destOrd="0" parTransId="{75BFE877-6A79-804A-95C0-FFD8C0D906E6}" sibTransId="{BA594CF8-B109-9543-807D-307A52B93AB8}"/>
    <dgm:cxn modelId="{506159D3-6D42-5D4E-A791-32DB3EFE0136}" type="presOf" srcId="{72E08B69-89E4-9845-8657-7F62B7AB6001}" destId="{AF8C7C3C-9236-2242-A7FE-B47FA7C38C23}" srcOrd="0" destOrd="0" presId="urn:microsoft.com/office/officeart/2005/8/layout/process5"/>
    <dgm:cxn modelId="{6AB736DF-7687-FC4D-A7F8-00D7316F7845}" srcId="{68480828-55E7-EC48-ABBF-932AF5D0108E}" destId="{2B33834A-2D91-5D42-B7CB-C011D7868CD5}" srcOrd="0" destOrd="0" parTransId="{FD242AB5-884D-0443-91B7-1ECA88C6794B}" sibTransId="{D8932D85-4ACC-2641-B217-1877C07F9A37}"/>
    <dgm:cxn modelId="{7E45F43A-B130-E047-9094-07CDB0ACF969}" type="presOf" srcId="{C84B5B7F-7B30-2246-ADF6-AA6368231F31}" destId="{F6177D23-331D-4F40-8627-C2B050B372FF}" srcOrd="0" destOrd="0" presId="urn:microsoft.com/office/officeart/2005/8/layout/process5"/>
    <dgm:cxn modelId="{398DAE12-3EC6-7B46-A32B-65781260C5EE}" type="presParOf" srcId="{9B11E539-6254-574D-A43E-44CBC981E540}" destId="{0E09153E-9945-E64D-89BB-54FF2830559C}" srcOrd="0" destOrd="0" presId="urn:microsoft.com/office/officeart/2005/8/layout/process5"/>
    <dgm:cxn modelId="{83ECEA0E-8110-F841-97CC-99A2442B4952}" type="presParOf" srcId="{9B11E539-6254-574D-A43E-44CBC981E540}" destId="{0CC70711-A771-9244-B976-1EB4EB6A1C79}" srcOrd="1" destOrd="0" presId="urn:microsoft.com/office/officeart/2005/8/layout/process5"/>
    <dgm:cxn modelId="{60F0E7E7-7101-2C4B-8278-D69DD5360911}" type="presParOf" srcId="{0CC70711-A771-9244-B976-1EB4EB6A1C79}" destId="{132A0FC8-02F7-5841-AFAC-BFF18603AF2F}" srcOrd="0" destOrd="0" presId="urn:microsoft.com/office/officeart/2005/8/layout/process5"/>
    <dgm:cxn modelId="{2130AB00-D0AF-5743-A393-A17F978B0EAB}" type="presParOf" srcId="{9B11E539-6254-574D-A43E-44CBC981E540}" destId="{9429091F-B1DC-5D41-8F0D-BCA61C0F8868}" srcOrd="2" destOrd="0" presId="urn:microsoft.com/office/officeart/2005/8/layout/process5"/>
    <dgm:cxn modelId="{9E1D1789-12DD-D14B-B5FF-A117BF6E7634}" type="presParOf" srcId="{9B11E539-6254-574D-A43E-44CBC981E540}" destId="{D8B7C5C4-1B56-C542-BAC7-2A032E63F93B}" srcOrd="3" destOrd="0" presId="urn:microsoft.com/office/officeart/2005/8/layout/process5"/>
    <dgm:cxn modelId="{C4018596-1993-3446-B583-5811E4D74D0B}" type="presParOf" srcId="{D8B7C5C4-1B56-C542-BAC7-2A032E63F93B}" destId="{9F855603-0082-734D-B93C-D8691E9E8D33}" srcOrd="0" destOrd="0" presId="urn:microsoft.com/office/officeart/2005/8/layout/process5"/>
    <dgm:cxn modelId="{E5830526-AA61-7C43-A4D4-D0FAE39FB1F7}" type="presParOf" srcId="{9B11E539-6254-574D-A43E-44CBC981E540}" destId="{080757B9-F2DF-174C-BA40-46ADD1BA021A}" srcOrd="4" destOrd="0" presId="urn:microsoft.com/office/officeart/2005/8/layout/process5"/>
    <dgm:cxn modelId="{83BA929D-B710-CA4D-B6E4-3E5E32A2DDD2}" type="presParOf" srcId="{9B11E539-6254-574D-A43E-44CBC981E540}" destId="{87483D76-0D34-AF42-9781-965C1B3E72F6}" srcOrd="5" destOrd="0" presId="urn:microsoft.com/office/officeart/2005/8/layout/process5"/>
    <dgm:cxn modelId="{6CCC439C-F3CB-E640-B13B-122D21377F56}" type="presParOf" srcId="{87483D76-0D34-AF42-9781-965C1B3E72F6}" destId="{BE2E1E76-ADBB-E043-A17D-95171AA0A13E}" srcOrd="0" destOrd="0" presId="urn:microsoft.com/office/officeart/2005/8/layout/process5"/>
    <dgm:cxn modelId="{CD805654-BD43-6C46-A929-488947CD2935}" type="presParOf" srcId="{9B11E539-6254-574D-A43E-44CBC981E540}" destId="{016EAC98-393D-FC43-90DD-CABD2710567F}" srcOrd="6" destOrd="0" presId="urn:microsoft.com/office/officeart/2005/8/layout/process5"/>
    <dgm:cxn modelId="{6AFAFEDE-879A-F648-BE21-74D8B1A65BBC}" type="presParOf" srcId="{9B11E539-6254-574D-A43E-44CBC981E540}" destId="{0DACAA18-176C-4D49-87BF-A7CD62C534EB}" srcOrd="7" destOrd="0" presId="urn:microsoft.com/office/officeart/2005/8/layout/process5"/>
    <dgm:cxn modelId="{B4A8FFC6-9D4F-7C47-8375-A44D0C4DDB09}" type="presParOf" srcId="{0DACAA18-176C-4D49-87BF-A7CD62C534EB}" destId="{346BD0A9-BB13-F541-BB81-5D20E51D11DB}" srcOrd="0" destOrd="0" presId="urn:microsoft.com/office/officeart/2005/8/layout/process5"/>
    <dgm:cxn modelId="{9A717B18-C462-8A4E-BF85-1AC9D5E23A2F}" type="presParOf" srcId="{9B11E539-6254-574D-A43E-44CBC981E540}" destId="{091D8F54-90AC-7648-A529-4141082B3BD4}" srcOrd="8" destOrd="0" presId="urn:microsoft.com/office/officeart/2005/8/layout/process5"/>
    <dgm:cxn modelId="{9D968F72-4AE4-EE4E-9EBC-851E12656C6B}" type="presParOf" srcId="{9B11E539-6254-574D-A43E-44CBC981E540}" destId="{F6177D23-331D-4F40-8627-C2B050B372FF}" srcOrd="9" destOrd="0" presId="urn:microsoft.com/office/officeart/2005/8/layout/process5"/>
    <dgm:cxn modelId="{D1A486E5-349A-384A-AD28-ED186407E4DB}" type="presParOf" srcId="{F6177D23-331D-4F40-8627-C2B050B372FF}" destId="{9164696F-4461-0C4A-B35E-7EE371A88B42}" srcOrd="0" destOrd="0" presId="urn:microsoft.com/office/officeart/2005/8/layout/process5"/>
    <dgm:cxn modelId="{D78150EF-FD85-AB4C-98CD-DADD7EF52792}" type="presParOf" srcId="{9B11E539-6254-574D-A43E-44CBC981E540}" destId="{AF8C7C3C-9236-2242-A7FE-B47FA7C38C2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90FD2F-8103-FF4C-B8DA-13D56A3DC2A6}" type="doc">
      <dgm:prSet loTypeId="urn:microsoft.com/office/officeart/2005/8/layout/hierarchy2" loCatId="hierarchy" qsTypeId="urn:microsoft.com/office/officeart/2005/8/quickstyle/simple1" qsCatId="simple" csTypeId="urn:microsoft.com/office/officeart/2005/8/colors/colorful2" csCatId="colorful" phldr="1"/>
      <dgm:spPr/>
      <dgm:t>
        <a:bodyPr/>
        <a:lstStyle/>
        <a:p>
          <a:endParaRPr lang="es-ES_tradnl"/>
        </a:p>
      </dgm:t>
    </dgm:pt>
    <dgm:pt modelId="{BD073280-97D1-054E-AE74-4F894041C1DD}">
      <dgm:prSet phldrT="[Texto]"/>
      <dgm:spPr/>
      <dgm:t>
        <a:bodyPr/>
        <a:lstStyle/>
        <a:p>
          <a:r>
            <a:rPr lang="es-ES_tradnl" smtClean="0"/>
            <a:t>Bureta 25ml H</a:t>
          </a:r>
          <a:r>
            <a:rPr lang="es-ES_tradnl" baseline="-25000" smtClean="0"/>
            <a:t>2</a:t>
          </a:r>
          <a:r>
            <a:rPr lang="es-ES_tradnl" baseline="0" smtClean="0"/>
            <a:t>O destilada</a:t>
          </a:r>
          <a:endParaRPr lang="es-ES_tradnl" dirty="0"/>
        </a:p>
      </dgm:t>
    </dgm:pt>
    <dgm:pt modelId="{5BD0BECF-31AE-9A48-AFBE-F0232C624F35}" type="parTrans" cxnId="{E1E93A5B-EBDC-744D-880A-EE77E4251CA6}">
      <dgm:prSet/>
      <dgm:spPr/>
      <dgm:t>
        <a:bodyPr/>
        <a:lstStyle/>
        <a:p>
          <a:endParaRPr lang="es-ES_tradnl"/>
        </a:p>
      </dgm:t>
    </dgm:pt>
    <dgm:pt modelId="{FDD42E68-E5D1-EA43-A299-A031827DC46B}" type="sibTrans" cxnId="{E1E93A5B-EBDC-744D-880A-EE77E4251CA6}">
      <dgm:prSet/>
      <dgm:spPr/>
      <dgm:t>
        <a:bodyPr/>
        <a:lstStyle/>
        <a:p>
          <a:endParaRPr lang="es-ES_tradnl"/>
        </a:p>
      </dgm:t>
    </dgm:pt>
    <dgm:pt modelId="{1109EB3B-14C7-1C4D-AF06-55132F87BC15}">
      <dgm:prSet phldrT="[Texto]"/>
      <dgm:spPr/>
      <dgm:t>
        <a:bodyPr/>
        <a:lstStyle/>
        <a:p>
          <a:r>
            <a:rPr lang="es-ES_tradnl" dirty="0" smtClean="0"/>
            <a:t>Vaciar en vaso precipitados y registrar volumen</a:t>
          </a:r>
          <a:endParaRPr lang="es-ES_tradnl" dirty="0"/>
        </a:p>
      </dgm:t>
    </dgm:pt>
    <dgm:pt modelId="{00BDBE51-F434-8845-A864-35A33A90E37B}" type="parTrans" cxnId="{DC0FC5CB-7A7B-2044-97A7-31E143411F93}">
      <dgm:prSet/>
      <dgm:spPr/>
      <dgm:t>
        <a:bodyPr/>
        <a:lstStyle/>
        <a:p>
          <a:endParaRPr lang="es-ES_tradnl"/>
        </a:p>
      </dgm:t>
    </dgm:pt>
    <dgm:pt modelId="{2D83474B-7A0B-ED47-ACAF-68748EBE3461}" type="sibTrans" cxnId="{DC0FC5CB-7A7B-2044-97A7-31E143411F93}">
      <dgm:prSet/>
      <dgm:spPr/>
      <dgm:t>
        <a:bodyPr/>
        <a:lstStyle/>
        <a:p>
          <a:endParaRPr lang="es-ES_tradnl"/>
        </a:p>
      </dgm:t>
    </dgm:pt>
    <dgm:pt modelId="{E0633DB5-5F72-514D-92F1-4253590B12A5}">
      <dgm:prSet phldrT="[Texto]"/>
      <dgm:spPr/>
      <dgm:t>
        <a:bodyPr/>
        <a:lstStyle/>
        <a:p>
          <a:r>
            <a:rPr lang="es-ES_tradnl" dirty="0" smtClean="0"/>
            <a:t>Vaciar en probeta y registrar volumen</a:t>
          </a:r>
          <a:endParaRPr lang="es-ES_tradnl" dirty="0"/>
        </a:p>
      </dgm:t>
    </dgm:pt>
    <dgm:pt modelId="{13C3FC5C-DED5-A24A-923C-620DABF1BAA9}" type="parTrans" cxnId="{2A07FF0A-F850-1547-AEB6-5982E5BD8692}">
      <dgm:prSet/>
      <dgm:spPr/>
      <dgm:t>
        <a:bodyPr/>
        <a:lstStyle/>
        <a:p>
          <a:endParaRPr lang="es-ES_tradnl"/>
        </a:p>
      </dgm:t>
    </dgm:pt>
    <dgm:pt modelId="{BF841862-F9FB-2E4F-B24E-5B37C3EC5935}" type="sibTrans" cxnId="{2A07FF0A-F850-1547-AEB6-5982E5BD8692}">
      <dgm:prSet/>
      <dgm:spPr/>
      <dgm:t>
        <a:bodyPr/>
        <a:lstStyle/>
        <a:p>
          <a:endParaRPr lang="es-ES_tradnl"/>
        </a:p>
      </dgm:t>
    </dgm:pt>
    <dgm:pt modelId="{D6F2CC7C-ECEE-C14B-B62F-2C6F4DE1008C}">
      <dgm:prSet phldrT="[Texto]"/>
      <dgm:spPr/>
      <dgm:t>
        <a:bodyPr/>
        <a:lstStyle/>
        <a:p>
          <a:r>
            <a:rPr lang="es-ES_tradnl" dirty="0" smtClean="0"/>
            <a:t>Con una pipeta medir </a:t>
          </a:r>
          <a:r>
            <a:rPr lang="es-ES_tradnl" dirty="0" err="1" smtClean="0"/>
            <a:t>vol</a:t>
          </a:r>
          <a:r>
            <a:rPr lang="es-ES_tradnl" dirty="0" smtClean="0"/>
            <a:t> de la bureta</a:t>
          </a:r>
          <a:endParaRPr lang="es-ES_tradnl" dirty="0"/>
        </a:p>
      </dgm:t>
    </dgm:pt>
    <dgm:pt modelId="{CAA285CB-477B-6D43-8E45-F998928FE754}" type="parTrans" cxnId="{6D644B4A-367F-9D49-99F8-BA27F71E7276}">
      <dgm:prSet/>
      <dgm:spPr/>
      <dgm:t>
        <a:bodyPr/>
        <a:lstStyle/>
        <a:p>
          <a:endParaRPr lang="es-ES_tradnl"/>
        </a:p>
      </dgm:t>
    </dgm:pt>
    <dgm:pt modelId="{F86074AB-3DD7-A04F-BF61-669C3FE3F897}" type="sibTrans" cxnId="{6D644B4A-367F-9D49-99F8-BA27F71E7276}">
      <dgm:prSet/>
      <dgm:spPr/>
      <dgm:t>
        <a:bodyPr/>
        <a:lstStyle/>
        <a:p>
          <a:endParaRPr lang="es-ES_tradnl"/>
        </a:p>
      </dgm:t>
    </dgm:pt>
    <dgm:pt modelId="{AFAC0C3F-A5AC-2F44-A5CF-0E7AA31572A8}">
      <dgm:prSet phldrT="[Texto]"/>
      <dgm:spPr/>
      <dgm:t>
        <a:bodyPr/>
        <a:lstStyle/>
        <a:p>
          <a:r>
            <a:rPr lang="es-ES_tradnl" smtClean="0"/>
            <a:t>Repetir 4 veces</a:t>
          </a:r>
          <a:endParaRPr lang="es-ES_tradnl" dirty="0"/>
        </a:p>
      </dgm:t>
    </dgm:pt>
    <dgm:pt modelId="{D8B67B48-C4B1-B64B-A83F-A9EC53774D96}" type="parTrans" cxnId="{B56CA356-9C8F-2948-8383-8817C058FDF2}">
      <dgm:prSet/>
      <dgm:spPr/>
      <dgm:t>
        <a:bodyPr/>
        <a:lstStyle/>
        <a:p>
          <a:endParaRPr lang="es-ES_tradnl"/>
        </a:p>
      </dgm:t>
    </dgm:pt>
    <dgm:pt modelId="{4FF5AB92-D170-694D-BE4D-31AEBFE0D731}" type="sibTrans" cxnId="{B56CA356-9C8F-2948-8383-8817C058FDF2}">
      <dgm:prSet/>
      <dgm:spPr/>
      <dgm:t>
        <a:bodyPr/>
        <a:lstStyle/>
        <a:p>
          <a:endParaRPr lang="es-ES_tradnl"/>
        </a:p>
      </dgm:t>
    </dgm:pt>
    <dgm:pt modelId="{9DF749E2-A453-E149-B627-751E39FF20FE}">
      <dgm:prSet phldrT="[Texto]"/>
      <dgm:spPr/>
      <dgm:t>
        <a:bodyPr/>
        <a:lstStyle/>
        <a:p>
          <a:r>
            <a:rPr lang="es-ES_tradnl" smtClean="0"/>
            <a:t>Repetir 4 veces</a:t>
          </a:r>
          <a:endParaRPr lang="es-ES_tradnl" dirty="0"/>
        </a:p>
      </dgm:t>
    </dgm:pt>
    <dgm:pt modelId="{5516F565-A0FA-6B40-B084-3084D41EA045}" type="parTrans" cxnId="{585B539E-2902-F34B-8559-0B230A770E45}">
      <dgm:prSet/>
      <dgm:spPr/>
      <dgm:t>
        <a:bodyPr/>
        <a:lstStyle/>
        <a:p>
          <a:endParaRPr lang="es-ES_tradnl"/>
        </a:p>
      </dgm:t>
    </dgm:pt>
    <dgm:pt modelId="{6F62B324-905C-3149-BA1F-01493DD2BF9D}" type="sibTrans" cxnId="{585B539E-2902-F34B-8559-0B230A770E45}">
      <dgm:prSet/>
      <dgm:spPr/>
      <dgm:t>
        <a:bodyPr/>
        <a:lstStyle/>
        <a:p>
          <a:endParaRPr lang="es-ES_tradnl"/>
        </a:p>
      </dgm:t>
    </dgm:pt>
    <dgm:pt modelId="{1A055016-F758-1A46-9FE0-1223BDAA3A4C}">
      <dgm:prSet phldrT="[Texto]"/>
      <dgm:spPr/>
      <dgm:t>
        <a:bodyPr/>
        <a:lstStyle/>
        <a:p>
          <a:r>
            <a:rPr lang="es-ES_tradnl" smtClean="0"/>
            <a:t>Repetir 4 veces</a:t>
          </a:r>
          <a:endParaRPr lang="es-ES_tradnl" dirty="0"/>
        </a:p>
      </dgm:t>
    </dgm:pt>
    <dgm:pt modelId="{7F76E9A3-9AB6-1E4B-8660-D99B4D398F49}" type="parTrans" cxnId="{DF18FD47-7A3C-714E-8029-08C2B17B14AC}">
      <dgm:prSet/>
      <dgm:spPr/>
      <dgm:t>
        <a:bodyPr/>
        <a:lstStyle/>
        <a:p>
          <a:endParaRPr lang="es-ES_tradnl"/>
        </a:p>
      </dgm:t>
    </dgm:pt>
    <dgm:pt modelId="{33A856BF-8EAD-1F49-9C0D-47668AA246A5}" type="sibTrans" cxnId="{DF18FD47-7A3C-714E-8029-08C2B17B14AC}">
      <dgm:prSet/>
      <dgm:spPr/>
      <dgm:t>
        <a:bodyPr/>
        <a:lstStyle/>
        <a:p>
          <a:endParaRPr lang="es-ES_tradnl"/>
        </a:p>
      </dgm:t>
    </dgm:pt>
    <dgm:pt modelId="{C2750446-A147-6B4B-AE62-D2053541F3F8}" type="pres">
      <dgm:prSet presAssocID="{FA90FD2F-8103-FF4C-B8DA-13D56A3DC2A6}" presName="diagram" presStyleCnt="0">
        <dgm:presLayoutVars>
          <dgm:chPref val="1"/>
          <dgm:dir/>
          <dgm:animOne val="branch"/>
          <dgm:animLvl val="lvl"/>
          <dgm:resizeHandles val="exact"/>
        </dgm:presLayoutVars>
      </dgm:prSet>
      <dgm:spPr/>
      <dgm:t>
        <a:bodyPr/>
        <a:lstStyle/>
        <a:p>
          <a:endParaRPr lang="es-ES_tradnl"/>
        </a:p>
      </dgm:t>
    </dgm:pt>
    <dgm:pt modelId="{63C90F95-B079-274C-8C9D-900F905BAA9B}" type="pres">
      <dgm:prSet presAssocID="{BD073280-97D1-054E-AE74-4F894041C1DD}" presName="root1" presStyleCnt="0"/>
      <dgm:spPr/>
      <dgm:t>
        <a:bodyPr/>
        <a:lstStyle/>
        <a:p>
          <a:endParaRPr lang="es-ES"/>
        </a:p>
      </dgm:t>
    </dgm:pt>
    <dgm:pt modelId="{D34A65F8-C548-6047-8D81-4C7B8F85883D}" type="pres">
      <dgm:prSet presAssocID="{BD073280-97D1-054E-AE74-4F894041C1DD}" presName="LevelOneTextNode" presStyleLbl="node0" presStyleIdx="0" presStyleCnt="1">
        <dgm:presLayoutVars>
          <dgm:chPref val="3"/>
        </dgm:presLayoutVars>
      </dgm:prSet>
      <dgm:spPr/>
      <dgm:t>
        <a:bodyPr/>
        <a:lstStyle/>
        <a:p>
          <a:endParaRPr lang="es-ES_tradnl"/>
        </a:p>
      </dgm:t>
    </dgm:pt>
    <dgm:pt modelId="{8C12EA9E-9B64-CD43-B6EE-69BC472CCE03}" type="pres">
      <dgm:prSet presAssocID="{BD073280-97D1-054E-AE74-4F894041C1DD}" presName="level2hierChild" presStyleCnt="0"/>
      <dgm:spPr/>
      <dgm:t>
        <a:bodyPr/>
        <a:lstStyle/>
        <a:p>
          <a:endParaRPr lang="es-ES"/>
        </a:p>
      </dgm:t>
    </dgm:pt>
    <dgm:pt modelId="{9856B730-727A-F241-9A1E-D76E70563C67}" type="pres">
      <dgm:prSet presAssocID="{00BDBE51-F434-8845-A864-35A33A90E37B}" presName="conn2-1" presStyleLbl="parChTrans1D2" presStyleIdx="0" presStyleCnt="3"/>
      <dgm:spPr/>
      <dgm:t>
        <a:bodyPr/>
        <a:lstStyle/>
        <a:p>
          <a:endParaRPr lang="es-ES_tradnl"/>
        </a:p>
      </dgm:t>
    </dgm:pt>
    <dgm:pt modelId="{CEC59477-B21E-5948-BB7B-EF462C701A3B}" type="pres">
      <dgm:prSet presAssocID="{00BDBE51-F434-8845-A864-35A33A90E37B}" presName="connTx" presStyleLbl="parChTrans1D2" presStyleIdx="0" presStyleCnt="3"/>
      <dgm:spPr/>
      <dgm:t>
        <a:bodyPr/>
        <a:lstStyle/>
        <a:p>
          <a:endParaRPr lang="es-ES_tradnl"/>
        </a:p>
      </dgm:t>
    </dgm:pt>
    <dgm:pt modelId="{2ABAF6CC-AA3B-D746-9022-0A92D163CDF1}" type="pres">
      <dgm:prSet presAssocID="{1109EB3B-14C7-1C4D-AF06-55132F87BC15}" presName="root2" presStyleCnt="0"/>
      <dgm:spPr/>
      <dgm:t>
        <a:bodyPr/>
        <a:lstStyle/>
        <a:p>
          <a:endParaRPr lang="es-ES"/>
        </a:p>
      </dgm:t>
    </dgm:pt>
    <dgm:pt modelId="{DB190E4C-35EB-4B46-8373-14A5EF924573}" type="pres">
      <dgm:prSet presAssocID="{1109EB3B-14C7-1C4D-AF06-55132F87BC15}" presName="LevelTwoTextNode" presStyleLbl="node2" presStyleIdx="0" presStyleCnt="3">
        <dgm:presLayoutVars>
          <dgm:chPref val="3"/>
        </dgm:presLayoutVars>
      </dgm:prSet>
      <dgm:spPr/>
      <dgm:t>
        <a:bodyPr/>
        <a:lstStyle/>
        <a:p>
          <a:endParaRPr lang="es-ES_tradnl"/>
        </a:p>
      </dgm:t>
    </dgm:pt>
    <dgm:pt modelId="{5C6E92B1-5D09-154D-98C9-7BD844971B41}" type="pres">
      <dgm:prSet presAssocID="{1109EB3B-14C7-1C4D-AF06-55132F87BC15}" presName="level3hierChild" presStyleCnt="0"/>
      <dgm:spPr/>
      <dgm:t>
        <a:bodyPr/>
        <a:lstStyle/>
        <a:p>
          <a:endParaRPr lang="es-ES"/>
        </a:p>
      </dgm:t>
    </dgm:pt>
    <dgm:pt modelId="{C6C3C2F2-C8E4-A649-86DE-18B40E922834}" type="pres">
      <dgm:prSet presAssocID="{D8B67B48-C4B1-B64B-A83F-A9EC53774D96}" presName="conn2-1" presStyleLbl="parChTrans1D3" presStyleIdx="0" presStyleCnt="3"/>
      <dgm:spPr/>
      <dgm:t>
        <a:bodyPr/>
        <a:lstStyle/>
        <a:p>
          <a:endParaRPr lang="es-ES_tradnl"/>
        </a:p>
      </dgm:t>
    </dgm:pt>
    <dgm:pt modelId="{360074E6-F876-9C4D-979E-1ADB28CA4378}" type="pres">
      <dgm:prSet presAssocID="{D8B67B48-C4B1-B64B-A83F-A9EC53774D96}" presName="connTx" presStyleLbl="parChTrans1D3" presStyleIdx="0" presStyleCnt="3"/>
      <dgm:spPr/>
      <dgm:t>
        <a:bodyPr/>
        <a:lstStyle/>
        <a:p>
          <a:endParaRPr lang="es-ES_tradnl"/>
        </a:p>
      </dgm:t>
    </dgm:pt>
    <dgm:pt modelId="{F96492FE-E113-9D4F-9178-F152AB48E28B}" type="pres">
      <dgm:prSet presAssocID="{AFAC0C3F-A5AC-2F44-A5CF-0E7AA31572A8}" presName="root2" presStyleCnt="0"/>
      <dgm:spPr/>
      <dgm:t>
        <a:bodyPr/>
        <a:lstStyle/>
        <a:p>
          <a:endParaRPr lang="es-ES"/>
        </a:p>
      </dgm:t>
    </dgm:pt>
    <dgm:pt modelId="{D52D3C92-2210-534E-A5AF-697008AC21DA}" type="pres">
      <dgm:prSet presAssocID="{AFAC0C3F-A5AC-2F44-A5CF-0E7AA31572A8}" presName="LevelTwoTextNode" presStyleLbl="node3" presStyleIdx="0" presStyleCnt="3">
        <dgm:presLayoutVars>
          <dgm:chPref val="3"/>
        </dgm:presLayoutVars>
      </dgm:prSet>
      <dgm:spPr/>
      <dgm:t>
        <a:bodyPr/>
        <a:lstStyle/>
        <a:p>
          <a:endParaRPr lang="es-ES_tradnl"/>
        </a:p>
      </dgm:t>
    </dgm:pt>
    <dgm:pt modelId="{1847967D-2AE4-394C-B1D7-39D930BE5743}" type="pres">
      <dgm:prSet presAssocID="{AFAC0C3F-A5AC-2F44-A5CF-0E7AA31572A8}" presName="level3hierChild" presStyleCnt="0"/>
      <dgm:spPr/>
      <dgm:t>
        <a:bodyPr/>
        <a:lstStyle/>
        <a:p>
          <a:endParaRPr lang="es-ES"/>
        </a:p>
      </dgm:t>
    </dgm:pt>
    <dgm:pt modelId="{DE92C7A8-1261-EB4E-A37A-25E1AC02178C}" type="pres">
      <dgm:prSet presAssocID="{13C3FC5C-DED5-A24A-923C-620DABF1BAA9}" presName="conn2-1" presStyleLbl="parChTrans1D2" presStyleIdx="1" presStyleCnt="3"/>
      <dgm:spPr/>
      <dgm:t>
        <a:bodyPr/>
        <a:lstStyle/>
        <a:p>
          <a:endParaRPr lang="es-ES_tradnl"/>
        </a:p>
      </dgm:t>
    </dgm:pt>
    <dgm:pt modelId="{FA55FAD9-7541-344A-8DF0-8702B59F3E4A}" type="pres">
      <dgm:prSet presAssocID="{13C3FC5C-DED5-A24A-923C-620DABF1BAA9}" presName="connTx" presStyleLbl="parChTrans1D2" presStyleIdx="1" presStyleCnt="3"/>
      <dgm:spPr/>
      <dgm:t>
        <a:bodyPr/>
        <a:lstStyle/>
        <a:p>
          <a:endParaRPr lang="es-ES_tradnl"/>
        </a:p>
      </dgm:t>
    </dgm:pt>
    <dgm:pt modelId="{40EED59B-C42F-6342-86AB-C3D0EDF00B23}" type="pres">
      <dgm:prSet presAssocID="{E0633DB5-5F72-514D-92F1-4253590B12A5}" presName="root2" presStyleCnt="0"/>
      <dgm:spPr/>
      <dgm:t>
        <a:bodyPr/>
        <a:lstStyle/>
        <a:p>
          <a:endParaRPr lang="es-ES"/>
        </a:p>
      </dgm:t>
    </dgm:pt>
    <dgm:pt modelId="{DC9DC620-3C6C-4044-9B13-042BD8C09906}" type="pres">
      <dgm:prSet presAssocID="{E0633DB5-5F72-514D-92F1-4253590B12A5}" presName="LevelTwoTextNode" presStyleLbl="node2" presStyleIdx="1" presStyleCnt="3">
        <dgm:presLayoutVars>
          <dgm:chPref val="3"/>
        </dgm:presLayoutVars>
      </dgm:prSet>
      <dgm:spPr/>
      <dgm:t>
        <a:bodyPr/>
        <a:lstStyle/>
        <a:p>
          <a:endParaRPr lang="es-ES_tradnl"/>
        </a:p>
      </dgm:t>
    </dgm:pt>
    <dgm:pt modelId="{5F81530D-F8F5-804A-AFF2-0D40CCAEAFA7}" type="pres">
      <dgm:prSet presAssocID="{E0633DB5-5F72-514D-92F1-4253590B12A5}" presName="level3hierChild" presStyleCnt="0"/>
      <dgm:spPr/>
      <dgm:t>
        <a:bodyPr/>
        <a:lstStyle/>
        <a:p>
          <a:endParaRPr lang="es-ES"/>
        </a:p>
      </dgm:t>
    </dgm:pt>
    <dgm:pt modelId="{5B48FC2D-7B4C-F24D-A105-299DD62A069B}" type="pres">
      <dgm:prSet presAssocID="{5516F565-A0FA-6B40-B084-3084D41EA045}" presName="conn2-1" presStyleLbl="parChTrans1D3" presStyleIdx="1" presStyleCnt="3"/>
      <dgm:spPr/>
      <dgm:t>
        <a:bodyPr/>
        <a:lstStyle/>
        <a:p>
          <a:endParaRPr lang="es-ES_tradnl"/>
        </a:p>
      </dgm:t>
    </dgm:pt>
    <dgm:pt modelId="{A10BB396-46F8-E244-80E8-200B42E2A2BF}" type="pres">
      <dgm:prSet presAssocID="{5516F565-A0FA-6B40-B084-3084D41EA045}" presName="connTx" presStyleLbl="parChTrans1D3" presStyleIdx="1" presStyleCnt="3"/>
      <dgm:spPr/>
      <dgm:t>
        <a:bodyPr/>
        <a:lstStyle/>
        <a:p>
          <a:endParaRPr lang="es-ES_tradnl"/>
        </a:p>
      </dgm:t>
    </dgm:pt>
    <dgm:pt modelId="{8957709D-C862-B246-B2E9-92E2E7D8D245}" type="pres">
      <dgm:prSet presAssocID="{9DF749E2-A453-E149-B627-751E39FF20FE}" presName="root2" presStyleCnt="0"/>
      <dgm:spPr/>
      <dgm:t>
        <a:bodyPr/>
        <a:lstStyle/>
        <a:p>
          <a:endParaRPr lang="es-ES"/>
        </a:p>
      </dgm:t>
    </dgm:pt>
    <dgm:pt modelId="{6E822AD8-BAE8-AA4A-9D7F-FBFD4DFFAA65}" type="pres">
      <dgm:prSet presAssocID="{9DF749E2-A453-E149-B627-751E39FF20FE}" presName="LevelTwoTextNode" presStyleLbl="node3" presStyleIdx="1" presStyleCnt="3">
        <dgm:presLayoutVars>
          <dgm:chPref val="3"/>
        </dgm:presLayoutVars>
      </dgm:prSet>
      <dgm:spPr/>
      <dgm:t>
        <a:bodyPr/>
        <a:lstStyle/>
        <a:p>
          <a:endParaRPr lang="es-ES_tradnl"/>
        </a:p>
      </dgm:t>
    </dgm:pt>
    <dgm:pt modelId="{5C715924-9521-5747-B5A4-062135A75373}" type="pres">
      <dgm:prSet presAssocID="{9DF749E2-A453-E149-B627-751E39FF20FE}" presName="level3hierChild" presStyleCnt="0"/>
      <dgm:spPr/>
      <dgm:t>
        <a:bodyPr/>
        <a:lstStyle/>
        <a:p>
          <a:endParaRPr lang="es-ES"/>
        </a:p>
      </dgm:t>
    </dgm:pt>
    <dgm:pt modelId="{DC1F16C6-8B58-D64A-B200-30A43D0B8C3A}" type="pres">
      <dgm:prSet presAssocID="{CAA285CB-477B-6D43-8E45-F998928FE754}" presName="conn2-1" presStyleLbl="parChTrans1D2" presStyleIdx="2" presStyleCnt="3"/>
      <dgm:spPr/>
      <dgm:t>
        <a:bodyPr/>
        <a:lstStyle/>
        <a:p>
          <a:endParaRPr lang="es-ES_tradnl"/>
        </a:p>
      </dgm:t>
    </dgm:pt>
    <dgm:pt modelId="{85081D1A-676B-554C-A2C8-2E0454BA6F9D}" type="pres">
      <dgm:prSet presAssocID="{CAA285CB-477B-6D43-8E45-F998928FE754}" presName="connTx" presStyleLbl="parChTrans1D2" presStyleIdx="2" presStyleCnt="3"/>
      <dgm:spPr/>
      <dgm:t>
        <a:bodyPr/>
        <a:lstStyle/>
        <a:p>
          <a:endParaRPr lang="es-ES_tradnl"/>
        </a:p>
      </dgm:t>
    </dgm:pt>
    <dgm:pt modelId="{A45F787A-F5D9-984C-A9E0-3190265635D8}" type="pres">
      <dgm:prSet presAssocID="{D6F2CC7C-ECEE-C14B-B62F-2C6F4DE1008C}" presName="root2" presStyleCnt="0"/>
      <dgm:spPr/>
      <dgm:t>
        <a:bodyPr/>
        <a:lstStyle/>
        <a:p>
          <a:endParaRPr lang="es-ES"/>
        </a:p>
      </dgm:t>
    </dgm:pt>
    <dgm:pt modelId="{CB54F0B9-4EC6-9941-84FC-C4D8903EA118}" type="pres">
      <dgm:prSet presAssocID="{D6F2CC7C-ECEE-C14B-B62F-2C6F4DE1008C}" presName="LevelTwoTextNode" presStyleLbl="node2" presStyleIdx="2" presStyleCnt="3">
        <dgm:presLayoutVars>
          <dgm:chPref val="3"/>
        </dgm:presLayoutVars>
      </dgm:prSet>
      <dgm:spPr/>
      <dgm:t>
        <a:bodyPr/>
        <a:lstStyle/>
        <a:p>
          <a:endParaRPr lang="es-ES_tradnl"/>
        </a:p>
      </dgm:t>
    </dgm:pt>
    <dgm:pt modelId="{4852C604-E27C-1049-ADE1-FFAEE9AE950D}" type="pres">
      <dgm:prSet presAssocID="{D6F2CC7C-ECEE-C14B-B62F-2C6F4DE1008C}" presName="level3hierChild" presStyleCnt="0"/>
      <dgm:spPr/>
      <dgm:t>
        <a:bodyPr/>
        <a:lstStyle/>
        <a:p>
          <a:endParaRPr lang="es-ES"/>
        </a:p>
      </dgm:t>
    </dgm:pt>
    <dgm:pt modelId="{29933FE8-59BB-8E4E-87B3-DD95120E6C2B}" type="pres">
      <dgm:prSet presAssocID="{7F76E9A3-9AB6-1E4B-8660-D99B4D398F49}" presName="conn2-1" presStyleLbl="parChTrans1D3" presStyleIdx="2" presStyleCnt="3"/>
      <dgm:spPr/>
      <dgm:t>
        <a:bodyPr/>
        <a:lstStyle/>
        <a:p>
          <a:endParaRPr lang="es-ES_tradnl"/>
        </a:p>
      </dgm:t>
    </dgm:pt>
    <dgm:pt modelId="{E3CC09E9-2708-7B47-A30A-32BEEFA5242E}" type="pres">
      <dgm:prSet presAssocID="{7F76E9A3-9AB6-1E4B-8660-D99B4D398F49}" presName="connTx" presStyleLbl="parChTrans1D3" presStyleIdx="2" presStyleCnt="3"/>
      <dgm:spPr/>
      <dgm:t>
        <a:bodyPr/>
        <a:lstStyle/>
        <a:p>
          <a:endParaRPr lang="es-ES_tradnl"/>
        </a:p>
      </dgm:t>
    </dgm:pt>
    <dgm:pt modelId="{90459F64-F6D5-064C-87E8-F079DE6F61F9}" type="pres">
      <dgm:prSet presAssocID="{1A055016-F758-1A46-9FE0-1223BDAA3A4C}" presName="root2" presStyleCnt="0"/>
      <dgm:spPr/>
      <dgm:t>
        <a:bodyPr/>
        <a:lstStyle/>
        <a:p>
          <a:endParaRPr lang="es-ES"/>
        </a:p>
      </dgm:t>
    </dgm:pt>
    <dgm:pt modelId="{C0D331C9-EB2C-8F47-9162-1D7327ABC71B}" type="pres">
      <dgm:prSet presAssocID="{1A055016-F758-1A46-9FE0-1223BDAA3A4C}" presName="LevelTwoTextNode" presStyleLbl="node3" presStyleIdx="2" presStyleCnt="3">
        <dgm:presLayoutVars>
          <dgm:chPref val="3"/>
        </dgm:presLayoutVars>
      </dgm:prSet>
      <dgm:spPr/>
      <dgm:t>
        <a:bodyPr/>
        <a:lstStyle/>
        <a:p>
          <a:endParaRPr lang="es-ES_tradnl"/>
        </a:p>
      </dgm:t>
    </dgm:pt>
    <dgm:pt modelId="{176BBD71-82ED-CB44-AB3B-9B22E82393F0}" type="pres">
      <dgm:prSet presAssocID="{1A055016-F758-1A46-9FE0-1223BDAA3A4C}" presName="level3hierChild" presStyleCnt="0"/>
      <dgm:spPr/>
      <dgm:t>
        <a:bodyPr/>
        <a:lstStyle/>
        <a:p>
          <a:endParaRPr lang="es-ES"/>
        </a:p>
      </dgm:t>
    </dgm:pt>
  </dgm:ptLst>
  <dgm:cxnLst>
    <dgm:cxn modelId="{E1E93A5B-EBDC-744D-880A-EE77E4251CA6}" srcId="{FA90FD2F-8103-FF4C-B8DA-13D56A3DC2A6}" destId="{BD073280-97D1-054E-AE74-4F894041C1DD}" srcOrd="0" destOrd="0" parTransId="{5BD0BECF-31AE-9A48-AFBE-F0232C624F35}" sibTransId="{FDD42E68-E5D1-EA43-A299-A031827DC46B}"/>
    <dgm:cxn modelId="{34AB1E55-DCF5-B04F-AEF7-834D8018E6BD}" type="presOf" srcId="{E0633DB5-5F72-514D-92F1-4253590B12A5}" destId="{DC9DC620-3C6C-4044-9B13-042BD8C09906}" srcOrd="0" destOrd="0" presId="urn:microsoft.com/office/officeart/2005/8/layout/hierarchy2"/>
    <dgm:cxn modelId="{D5BE3F87-4919-F04D-BF41-59EAC2FE5989}" type="presOf" srcId="{13C3FC5C-DED5-A24A-923C-620DABF1BAA9}" destId="{DE92C7A8-1261-EB4E-A37A-25E1AC02178C}" srcOrd="0" destOrd="0" presId="urn:microsoft.com/office/officeart/2005/8/layout/hierarchy2"/>
    <dgm:cxn modelId="{A5887CF6-54BD-DF45-BEEA-00E5965A1638}" type="presOf" srcId="{CAA285CB-477B-6D43-8E45-F998928FE754}" destId="{85081D1A-676B-554C-A2C8-2E0454BA6F9D}" srcOrd="1" destOrd="0" presId="urn:microsoft.com/office/officeart/2005/8/layout/hierarchy2"/>
    <dgm:cxn modelId="{2A07FF0A-F850-1547-AEB6-5982E5BD8692}" srcId="{BD073280-97D1-054E-AE74-4F894041C1DD}" destId="{E0633DB5-5F72-514D-92F1-4253590B12A5}" srcOrd="1" destOrd="0" parTransId="{13C3FC5C-DED5-A24A-923C-620DABF1BAA9}" sibTransId="{BF841862-F9FB-2E4F-B24E-5B37C3EC5935}"/>
    <dgm:cxn modelId="{585B539E-2902-F34B-8559-0B230A770E45}" srcId="{E0633DB5-5F72-514D-92F1-4253590B12A5}" destId="{9DF749E2-A453-E149-B627-751E39FF20FE}" srcOrd="0" destOrd="0" parTransId="{5516F565-A0FA-6B40-B084-3084D41EA045}" sibTransId="{6F62B324-905C-3149-BA1F-01493DD2BF9D}"/>
    <dgm:cxn modelId="{FA8958D2-E53B-454D-8F50-DEF26B422036}" type="presOf" srcId="{1A055016-F758-1A46-9FE0-1223BDAA3A4C}" destId="{C0D331C9-EB2C-8F47-9162-1D7327ABC71B}" srcOrd="0" destOrd="0" presId="urn:microsoft.com/office/officeart/2005/8/layout/hierarchy2"/>
    <dgm:cxn modelId="{B56CA356-9C8F-2948-8383-8817C058FDF2}" srcId="{1109EB3B-14C7-1C4D-AF06-55132F87BC15}" destId="{AFAC0C3F-A5AC-2F44-A5CF-0E7AA31572A8}" srcOrd="0" destOrd="0" parTransId="{D8B67B48-C4B1-B64B-A83F-A9EC53774D96}" sibTransId="{4FF5AB92-D170-694D-BE4D-31AEBFE0D731}"/>
    <dgm:cxn modelId="{DF18FD47-7A3C-714E-8029-08C2B17B14AC}" srcId="{D6F2CC7C-ECEE-C14B-B62F-2C6F4DE1008C}" destId="{1A055016-F758-1A46-9FE0-1223BDAA3A4C}" srcOrd="0" destOrd="0" parTransId="{7F76E9A3-9AB6-1E4B-8660-D99B4D398F49}" sibTransId="{33A856BF-8EAD-1F49-9C0D-47668AA246A5}"/>
    <dgm:cxn modelId="{697D6010-6EB9-AC44-9CD7-D0A1EDE3C736}" type="presOf" srcId="{7F76E9A3-9AB6-1E4B-8660-D99B4D398F49}" destId="{29933FE8-59BB-8E4E-87B3-DD95120E6C2B}" srcOrd="0" destOrd="0" presId="urn:microsoft.com/office/officeart/2005/8/layout/hierarchy2"/>
    <dgm:cxn modelId="{696484B1-73BD-AA45-8952-7F53D0F11E86}" type="presOf" srcId="{00BDBE51-F434-8845-A864-35A33A90E37B}" destId="{CEC59477-B21E-5948-BB7B-EF462C701A3B}" srcOrd="1" destOrd="0" presId="urn:microsoft.com/office/officeart/2005/8/layout/hierarchy2"/>
    <dgm:cxn modelId="{DC0FC5CB-7A7B-2044-97A7-31E143411F93}" srcId="{BD073280-97D1-054E-AE74-4F894041C1DD}" destId="{1109EB3B-14C7-1C4D-AF06-55132F87BC15}" srcOrd="0" destOrd="0" parTransId="{00BDBE51-F434-8845-A864-35A33A90E37B}" sibTransId="{2D83474B-7A0B-ED47-ACAF-68748EBE3461}"/>
    <dgm:cxn modelId="{765EC5CB-6229-9647-938E-19DC99CFC87B}" type="presOf" srcId="{00BDBE51-F434-8845-A864-35A33A90E37B}" destId="{9856B730-727A-F241-9A1E-D76E70563C67}" srcOrd="0" destOrd="0" presId="urn:microsoft.com/office/officeart/2005/8/layout/hierarchy2"/>
    <dgm:cxn modelId="{9D6B3693-8165-CE46-91B9-2E9C73F39A7C}" type="presOf" srcId="{BD073280-97D1-054E-AE74-4F894041C1DD}" destId="{D34A65F8-C548-6047-8D81-4C7B8F85883D}" srcOrd="0" destOrd="0" presId="urn:microsoft.com/office/officeart/2005/8/layout/hierarchy2"/>
    <dgm:cxn modelId="{357BFF2C-D180-5D42-9647-0FA5165DE219}" type="presOf" srcId="{D8B67B48-C4B1-B64B-A83F-A9EC53774D96}" destId="{360074E6-F876-9C4D-979E-1ADB28CA4378}" srcOrd="1" destOrd="0" presId="urn:microsoft.com/office/officeart/2005/8/layout/hierarchy2"/>
    <dgm:cxn modelId="{175FED10-E9B0-9649-82F8-77B8DBE914A1}" type="presOf" srcId="{D6F2CC7C-ECEE-C14B-B62F-2C6F4DE1008C}" destId="{CB54F0B9-4EC6-9941-84FC-C4D8903EA118}" srcOrd="0" destOrd="0" presId="urn:microsoft.com/office/officeart/2005/8/layout/hierarchy2"/>
    <dgm:cxn modelId="{5E20617A-67C2-8540-B598-C2339C445B5C}" type="presOf" srcId="{1109EB3B-14C7-1C4D-AF06-55132F87BC15}" destId="{DB190E4C-35EB-4B46-8373-14A5EF924573}" srcOrd="0" destOrd="0" presId="urn:microsoft.com/office/officeart/2005/8/layout/hierarchy2"/>
    <dgm:cxn modelId="{0634B1ED-7BA8-0D40-B5E3-0EA71C7B74A3}" type="presOf" srcId="{CAA285CB-477B-6D43-8E45-F998928FE754}" destId="{DC1F16C6-8B58-D64A-B200-30A43D0B8C3A}" srcOrd="0" destOrd="0" presId="urn:microsoft.com/office/officeart/2005/8/layout/hierarchy2"/>
    <dgm:cxn modelId="{D7322992-CC52-034F-9047-3521BF632CDA}" type="presOf" srcId="{D8B67B48-C4B1-B64B-A83F-A9EC53774D96}" destId="{C6C3C2F2-C8E4-A649-86DE-18B40E922834}" srcOrd="0" destOrd="0" presId="urn:microsoft.com/office/officeart/2005/8/layout/hierarchy2"/>
    <dgm:cxn modelId="{61F11F67-12E3-AC40-BC13-4195018BC282}" type="presOf" srcId="{FA90FD2F-8103-FF4C-B8DA-13D56A3DC2A6}" destId="{C2750446-A147-6B4B-AE62-D2053541F3F8}" srcOrd="0" destOrd="0" presId="urn:microsoft.com/office/officeart/2005/8/layout/hierarchy2"/>
    <dgm:cxn modelId="{5C3F053F-67F7-6C47-9307-768F48AA742C}" type="presOf" srcId="{5516F565-A0FA-6B40-B084-3084D41EA045}" destId="{A10BB396-46F8-E244-80E8-200B42E2A2BF}" srcOrd="1" destOrd="0" presId="urn:microsoft.com/office/officeart/2005/8/layout/hierarchy2"/>
    <dgm:cxn modelId="{906744B6-2FF5-0E44-91A4-5DDE4993EA4B}" type="presOf" srcId="{AFAC0C3F-A5AC-2F44-A5CF-0E7AA31572A8}" destId="{D52D3C92-2210-534E-A5AF-697008AC21DA}" srcOrd="0" destOrd="0" presId="urn:microsoft.com/office/officeart/2005/8/layout/hierarchy2"/>
    <dgm:cxn modelId="{6D644B4A-367F-9D49-99F8-BA27F71E7276}" srcId="{BD073280-97D1-054E-AE74-4F894041C1DD}" destId="{D6F2CC7C-ECEE-C14B-B62F-2C6F4DE1008C}" srcOrd="2" destOrd="0" parTransId="{CAA285CB-477B-6D43-8E45-F998928FE754}" sibTransId="{F86074AB-3DD7-A04F-BF61-669C3FE3F897}"/>
    <dgm:cxn modelId="{1229280E-C72A-3D48-9700-B9BABD5633D4}" type="presOf" srcId="{7F76E9A3-9AB6-1E4B-8660-D99B4D398F49}" destId="{E3CC09E9-2708-7B47-A30A-32BEEFA5242E}" srcOrd="1" destOrd="0" presId="urn:microsoft.com/office/officeart/2005/8/layout/hierarchy2"/>
    <dgm:cxn modelId="{DB3327E8-1839-3942-A6EB-6C75D491C8F1}" type="presOf" srcId="{9DF749E2-A453-E149-B627-751E39FF20FE}" destId="{6E822AD8-BAE8-AA4A-9D7F-FBFD4DFFAA65}" srcOrd="0" destOrd="0" presId="urn:microsoft.com/office/officeart/2005/8/layout/hierarchy2"/>
    <dgm:cxn modelId="{7AB73405-AF30-1642-86AF-473A42DCC502}" type="presOf" srcId="{5516F565-A0FA-6B40-B084-3084D41EA045}" destId="{5B48FC2D-7B4C-F24D-A105-299DD62A069B}" srcOrd="0" destOrd="0" presId="urn:microsoft.com/office/officeart/2005/8/layout/hierarchy2"/>
    <dgm:cxn modelId="{6303B942-CBBC-7140-91A7-09EB6FFE26FB}" type="presOf" srcId="{13C3FC5C-DED5-A24A-923C-620DABF1BAA9}" destId="{FA55FAD9-7541-344A-8DF0-8702B59F3E4A}" srcOrd="1" destOrd="0" presId="urn:microsoft.com/office/officeart/2005/8/layout/hierarchy2"/>
    <dgm:cxn modelId="{EFB6A15C-DD72-8E46-959F-A84B6A1423FA}" type="presParOf" srcId="{C2750446-A147-6B4B-AE62-D2053541F3F8}" destId="{63C90F95-B079-274C-8C9D-900F905BAA9B}" srcOrd="0" destOrd="0" presId="urn:microsoft.com/office/officeart/2005/8/layout/hierarchy2"/>
    <dgm:cxn modelId="{C14D07B8-7EF5-384F-A305-C3D5DC89F688}" type="presParOf" srcId="{63C90F95-B079-274C-8C9D-900F905BAA9B}" destId="{D34A65F8-C548-6047-8D81-4C7B8F85883D}" srcOrd="0" destOrd="0" presId="urn:microsoft.com/office/officeart/2005/8/layout/hierarchy2"/>
    <dgm:cxn modelId="{F077B3FC-4A52-8A48-9663-F3717B44101A}" type="presParOf" srcId="{63C90F95-B079-274C-8C9D-900F905BAA9B}" destId="{8C12EA9E-9B64-CD43-B6EE-69BC472CCE03}" srcOrd="1" destOrd="0" presId="urn:microsoft.com/office/officeart/2005/8/layout/hierarchy2"/>
    <dgm:cxn modelId="{B4BD1436-34D3-BB43-B9EC-FD6E41A4B5AC}" type="presParOf" srcId="{8C12EA9E-9B64-CD43-B6EE-69BC472CCE03}" destId="{9856B730-727A-F241-9A1E-D76E70563C67}" srcOrd="0" destOrd="0" presId="urn:microsoft.com/office/officeart/2005/8/layout/hierarchy2"/>
    <dgm:cxn modelId="{7BF8BB1B-D575-FA4E-A8BE-73DFD15D7BDC}" type="presParOf" srcId="{9856B730-727A-F241-9A1E-D76E70563C67}" destId="{CEC59477-B21E-5948-BB7B-EF462C701A3B}" srcOrd="0" destOrd="0" presId="urn:microsoft.com/office/officeart/2005/8/layout/hierarchy2"/>
    <dgm:cxn modelId="{C21E287F-D977-CC43-B520-B6FA6433B93A}" type="presParOf" srcId="{8C12EA9E-9B64-CD43-B6EE-69BC472CCE03}" destId="{2ABAF6CC-AA3B-D746-9022-0A92D163CDF1}" srcOrd="1" destOrd="0" presId="urn:microsoft.com/office/officeart/2005/8/layout/hierarchy2"/>
    <dgm:cxn modelId="{AFB0725B-F81E-8B4B-97EA-3E76AC633446}" type="presParOf" srcId="{2ABAF6CC-AA3B-D746-9022-0A92D163CDF1}" destId="{DB190E4C-35EB-4B46-8373-14A5EF924573}" srcOrd="0" destOrd="0" presId="urn:microsoft.com/office/officeart/2005/8/layout/hierarchy2"/>
    <dgm:cxn modelId="{E2ABA55B-1AD6-B647-A025-06EF13BF5CC1}" type="presParOf" srcId="{2ABAF6CC-AA3B-D746-9022-0A92D163CDF1}" destId="{5C6E92B1-5D09-154D-98C9-7BD844971B41}" srcOrd="1" destOrd="0" presId="urn:microsoft.com/office/officeart/2005/8/layout/hierarchy2"/>
    <dgm:cxn modelId="{3DBF3CEA-913C-C446-B916-51E1A0870D98}" type="presParOf" srcId="{5C6E92B1-5D09-154D-98C9-7BD844971B41}" destId="{C6C3C2F2-C8E4-A649-86DE-18B40E922834}" srcOrd="0" destOrd="0" presId="urn:microsoft.com/office/officeart/2005/8/layout/hierarchy2"/>
    <dgm:cxn modelId="{C32ADE11-61BA-9745-8569-0683498D8E45}" type="presParOf" srcId="{C6C3C2F2-C8E4-A649-86DE-18B40E922834}" destId="{360074E6-F876-9C4D-979E-1ADB28CA4378}" srcOrd="0" destOrd="0" presId="urn:microsoft.com/office/officeart/2005/8/layout/hierarchy2"/>
    <dgm:cxn modelId="{75EEA9BD-F409-744D-B329-46E77FB2C51A}" type="presParOf" srcId="{5C6E92B1-5D09-154D-98C9-7BD844971B41}" destId="{F96492FE-E113-9D4F-9178-F152AB48E28B}" srcOrd="1" destOrd="0" presId="urn:microsoft.com/office/officeart/2005/8/layout/hierarchy2"/>
    <dgm:cxn modelId="{0E84B5E1-9366-8642-869E-F592CABAAD92}" type="presParOf" srcId="{F96492FE-E113-9D4F-9178-F152AB48E28B}" destId="{D52D3C92-2210-534E-A5AF-697008AC21DA}" srcOrd="0" destOrd="0" presId="urn:microsoft.com/office/officeart/2005/8/layout/hierarchy2"/>
    <dgm:cxn modelId="{77CD976D-A251-8E41-9261-692101144724}" type="presParOf" srcId="{F96492FE-E113-9D4F-9178-F152AB48E28B}" destId="{1847967D-2AE4-394C-B1D7-39D930BE5743}" srcOrd="1" destOrd="0" presId="urn:microsoft.com/office/officeart/2005/8/layout/hierarchy2"/>
    <dgm:cxn modelId="{70FA8F4E-52B2-DF47-8111-34C7596BF0C1}" type="presParOf" srcId="{8C12EA9E-9B64-CD43-B6EE-69BC472CCE03}" destId="{DE92C7A8-1261-EB4E-A37A-25E1AC02178C}" srcOrd="2" destOrd="0" presId="urn:microsoft.com/office/officeart/2005/8/layout/hierarchy2"/>
    <dgm:cxn modelId="{B226FCD7-116C-3742-BEDD-214F46B9ABDB}" type="presParOf" srcId="{DE92C7A8-1261-EB4E-A37A-25E1AC02178C}" destId="{FA55FAD9-7541-344A-8DF0-8702B59F3E4A}" srcOrd="0" destOrd="0" presId="urn:microsoft.com/office/officeart/2005/8/layout/hierarchy2"/>
    <dgm:cxn modelId="{8F9F7F4F-BB12-1345-AAFF-0715115282F5}" type="presParOf" srcId="{8C12EA9E-9B64-CD43-B6EE-69BC472CCE03}" destId="{40EED59B-C42F-6342-86AB-C3D0EDF00B23}" srcOrd="3" destOrd="0" presId="urn:microsoft.com/office/officeart/2005/8/layout/hierarchy2"/>
    <dgm:cxn modelId="{32B87676-AAE0-EC4A-91D8-6FC342CC8628}" type="presParOf" srcId="{40EED59B-C42F-6342-86AB-C3D0EDF00B23}" destId="{DC9DC620-3C6C-4044-9B13-042BD8C09906}" srcOrd="0" destOrd="0" presId="urn:microsoft.com/office/officeart/2005/8/layout/hierarchy2"/>
    <dgm:cxn modelId="{839522BE-840C-8C44-AFC2-A5E6AAD92EF8}" type="presParOf" srcId="{40EED59B-C42F-6342-86AB-C3D0EDF00B23}" destId="{5F81530D-F8F5-804A-AFF2-0D40CCAEAFA7}" srcOrd="1" destOrd="0" presId="urn:microsoft.com/office/officeart/2005/8/layout/hierarchy2"/>
    <dgm:cxn modelId="{800B80A9-C85D-2B45-8C70-798724D7BC77}" type="presParOf" srcId="{5F81530D-F8F5-804A-AFF2-0D40CCAEAFA7}" destId="{5B48FC2D-7B4C-F24D-A105-299DD62A069B}" srcOrd="0" destOrd="0" presId="urn:microsoft.com/office/officeart/2005/8/layout/hierarchy2"/>
    <dgm:cxn modelId="{C2575381-23B3-184B-9DBE-EBC65A27077B}" type="presParOf" srcId="{5B48FC2D-7B4C-F24D-A105-299DD62A069B}" destId="{A10BB396-46F8-E244-80E8-200B42E2A2BF}" srcOrd="0" destOrd="0" presId="urn:microsoft.com/office/officeart/2005/8/layout/hierarchy2"/>
    <dgm:cxn modelId="{8F236A03-96B1-1E46-8451-D1221616081F}" type="presParOf" srcId="{5F81530D-F8F5-804A-AFF2-0D40CCAEAFA7}" destId="{8957709D-C862-B246-B2E9-92E2E7D8D245}" srcOrd="1" destOrd="0" presId="urn:microsoft.com/office/officeart/2005/8/layout/hierarchy2"/>
    <dgm:cxn modelId="{D2D0731C-FE98-9D40-BE1D-21366167C95F}" type="presParOf" srcId="{8957709D-C862-B246-B2E9-92E2E7D8D245}" destId="{6E822AD8-BAE8-AA4A-9D7F-FBFD4DFFAA65}" srcOrd="0" destOrd="0" presId="urn:microsoft.com/office/officeart/2005/8/layout/hierarchy2"/>
    <dgm:cxn modelId="{74B93AC7-74A0-C945-9DDC-112F20A72154}" type="presParOf" srcId="{8957709D-C862-B246-B2E9-92E2E7D8D245}" destId="{5C715924-9521-5747-B5A4-062135A75373}" srcOrd="1" destOrd="0" presId="urn:microsoft.com/office/officeart/2005/8/layout/hierarchy2"/>
    <dgm:cxn modelId="{B39B1026-7214-2B4B-AE39-55771D3B0D33}" type="presParOf" srcId="{8C12EA9E-9B64-CD43-B6EE-69BC472CCE03}" destId="{DC1F16C6-8B58-D64A-B200-30A43D0B8C3A}" srcOrd="4" destOrd="0" presId="urn:microsoft.com/office/officeart/2005/8/layout/hierarchy2"/>
    <dgm:cxn modelId="{B349382E-4746-5A48-A4B9-5E2EB927F159}" type="presParOf" srcId="{DC1F16C6-8B58-D64A-B200-30A43D0B8C3A}" destId="{85081D1A-676B-554C-A2C8-2E0454BA6F9D}" srcOrd="0" destOrd="0" presId="urn:microsoft.com/office/officeart/2005/8/layout/hierarchy2"/>
    <dgm:cxn modelId="{4CEEAE22-FDAE-AF44-9A07-37B1BC2292B8}" type="presParOf" srcId="{8C12EA9E-9B64-CD43-B6EE-69BC472CCE03}" destId="{A45F787A-F5D9-984C-A9E0-3190265635D8}" srcOrd="5" destOrd="0" presId="urn:microsoft.com/office/officeart/2005/8/layout/hierarchy2"/>
    <dgm:cxn modelId="{CAD34D48-D456-364D-B293-AF45999782C1}" type="presParOf" srcId="{A45F787A-F5D9-984C-A9E0-3190265635D8}" destId="{CB54F0B9-4EC6-9941-84FC-C4D8903EA118}" srcOrd="0" destOrd="0" presId="urn:microsoft.com/office/officeart/2005/8/layout/hierarchy2"/>
    <dgm:cxn modelId="{48F2AA86-5576-A442-BCB7-0A487E854753}" type="presParOf" srcId="{A45F787A-F5D9-984C-A9E0-3190265635D8}" destId="{4852C604-E27C-1049-ADE1-FFAEE9AE950D}" srcOrd="1" destOrd="0" presId="urn:microsoft.com/office/officeart/2005/8/layout/hierarchy2"/>
    <dgm:cxn modelId="{A4943B84-4D8B-484F-A268-56730A778EDA}" type="presParOf" srcId="{4852C604-E27C-1049-ADE1-FFAEE9AE950D}" destId="{29933FE8-59BB-8E4E-87B3-DD95120E6C2B}" srcOrd="0" destOrd="0" presId="urn:microsoft.com/office/officeart/2005/8/layout/hierarchy2"/>
    <dgm:cxn modelId="{5CB5D41B-EB52-E34A-AF27-195F9CADB9F4}" type="presParOf" srcId="{29933FE8-59BB-8E4E-87B3-DD95120E6C2B}" destId="{E3CC09E9-2708-7B47-A30A-32BEEFA5242E}" srcOrd="0" destOrd="0" presId="urn:microsoft.com/office/officeart/2005/8/layout/hierarchy2"/>
    <dgm:cxn modelId="{CA2F1962-0D69-064D-A474-AC843AC790E8}" type="presParOf" srcId="{4852C604-E27C-1049-ADE1-FFAEE9AE950D}" destId="{90459F64-F6D5-064C-87E8-F079DE6F61F9}" srcOrd="1" destOrd="0" presId="urn:microsoft.com/office/officeart/2005/8/layout/hierarchy2"/>
    <dgm:cxn modelId="{88D02254-5E76-D64F-98F6-7F20F0DCA3D1}" type="presParOf" srcId="{90459F64-F6D5-064C-87E8-F079DE6F61F9}" destId="{C0D331C9-EB2C-8F47-9162-1D7327ABC71B}" srcOrd="0" destOrd="0" presId="urn:microsoft.com/office/officeart/2005/8/layout/hierarchy2"/>
    <dgm:cxn modelId="{CD10B844-0E76-FF47-BB06-8DF25C4040BA}" type="presParOf" srcId="{90459F64-F6D5-064C-87E8-F079DE6F61F9}" destId="{176BBD71-82ED-CB44-AB3B-9B22E82393F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E2E6E3-6D99-D441-8B09-3D437EA2F3ED}" type="doc">
      <dgm:prSet loTypeId="urn:microsoft.com/office/officeart/2005/8/layout/process3" loCatId="process" qsTypeId="urn:microsoft.com/office/officeart/2005/8/quickstyle/simple1" qsCatId="simple" csTypeId="urn:microsoft.com/office/officeart/2005/8/colors/colorful1" csCatId="colorful" phldr="1"/>
      <dgm:spPr/>
    </dgm:pt>
    <dgm:pt modelId="{099826C1-BDEE-1B49-89DA-18A17B16CA70}">
      <dgm:prSet phldrT="[Texto]"/>
      <dgm:spPr/>
      <dgm:t>
        <a:bodyPr/>
        <a:lstStyle/>
        <a:p>
          <a:r>
            <a:rPr lang="es-ES_tradnl" dirty="0" smtClean="0"/>
            <a:t>25ml H</a:t>
          </a:r>
          <a:r>
            <a:rPr lang="es-ES_tradnl" baseline="-25000" dirty="0" smtClean="0"/>
            <a:t>2</a:t>
          </a:r>
          <a:r>
            <a:rPr lang="es-ES_tradnl" baseline="0" dirty="0" smtClean="0"/>
            <a:t>O </a:t>
          </a:r>
          <a:r>
            <a:rPr lang="es-ES_tradnl" baseline="0" dirty="0" err="1" smtClean="0"/>
            <a:t>dest</a:t>
          </a:r>
          <a:r>
            <a:rPr lang="es-ES_tradnl" baseline="0" dirty="0" smtClean="0"/>
            <a:t>. </a:t>
          </a:r>
          <a:endParaRPr lang="es-ES_tradnl" dirty="0"/>
        </a:p>
      </dgm:t>
    </dgm:pt>
    <dgm:pt modelId="{F390DF33-C493-AA48-B5CA-7CBA4D3EC365}" type="parTrans" cxnId="{7AB290E9-71ED-A14F-A9A6-EE2F5A8678C1}">
      <dgm:prSet/>
      <dgm:spPr/>
      <dgm:t>
        <a:bodyPr/>
        <a:lstStyle/>
        <a:p>
          <a:endParaRPr lang="es-ES_tradnl"/>
        </a:p>
      </dgm:t>
    </dgm:pt>
    <dgm:pt modelId="{EF1BA924-8A5A-034F-8524-54CC9F01C40D}" type="sibTrans" cxnId="{7AB290E9-71ED-A14F-A9A6-EE2F5A8678C1}">
      <dgm:prSet/>
      <dgm:spPr/>
      <dgm:t>
        <a:bodyPr/>
        <a:lstStyle/>
        <a:p>
          <a:endParaRPr lang="es-ES_tradnl"/>
        </a:p>
      </dgm:t>
    </dgm:pt>
    <dgm:pt modelId="{6C2E1098-27F1-B645-85B4-5714A3279C28}">
      <dgm:prSet phldrT="[Texto]"/>
      <dgm:spPr/>
      <dgm:t>
        <a:bodyPr/>
        <a:lstStyle/>
        <a:p>
          <a:r>
            <a:rPr lang="es-ES_tradnl" smtClean="0"/>
            <a:t>2g NaCl + 100ml H</a:t>
          </a:r>
          <a:r>
            <a:rPr lang="es-ES_tradnl" baseline="-25000" smtClean="0"/>
            <a:t>2</a:t>
          </a:r>
          <a:r>
            <a:rPr lang="es-ES_tradnl" baseline="0" smtClean="0"/>
            <a:t>O dest.</a:t>
          </a:r>
          <a:endParaRPr lang="es-ES_tradnl" dirty="0"/>
        </a:p>
      </dgm:t>
    </dgm:pt>
    <dgm:pt modelId="{3C528BD6-E458-D048-9287-FE8FB9AF409E}" type="parTrans" cxnId="{639E0744-BBCF-8F46-ABF6-A3FA6888AA46}">
      <dgm:prSet/>
      <dgm:spPr/>
      <dgm:t>
        <a:bodyPr/>
        <a:lstStyle/>
        <a:p>
          <a:endParaRPr lang="es-ES_tradnl"/>
        </a:p>
      </dgm:t>
    </dgm:pt>
    <dgm:pt modelId="{601B8978-2AA8-F046-A0DC-D02A3D04B9E1}" type="sibTrans" cxnId="{639E0744-BBCF-8F46-ABF6-A3FA6888AA46}">
      <dgm:prSet/>
      <dgm:spPr/>
      <dgm:t>
        <a:bodyPr/>
        <a:lstStyle/>
        <a:p>
          <a:endParaRPr lang="es-ES_tradnl"/>
        </a:p>
      </dgm:t>
    </dgm:pt>
    <dgm:pt modelId="{17338F8A-C361-5443-9403-9037C935EF8E}">
      <dgm:prSet/>
      <dgm:spPr/>
      <dgm:t>
        <a:bodyPr/>
        <a:lstStyle/>
        <a:p>
          <a:r>
            <a:rPr lang="es-ES_tradnl" dirty="0" err="1" smtClean="0"/>
            <a:t>m</a:t>
          </a:r>
          <a:r>
            <a:rPr lang="es-ES_tradnl" dirty="0" smtClean="0"/>
            <a:t>= _______  T = _______</a:t>
          </a:r>
          <a:endParaRPr lang="es-ES_tradnl" dirty="0"/>
        </a:p>
      </dgm:t>
    </dgm:pt>
    <dgm:pt modelId="{D07BC6D0-A029-BF49-9225-30F7CEE33972}" type="parTrans" cxnId="{EECD8C7D-649A-0441-B0B5-886ECA846563}">
      <dgm:prSet/>
      <dgm:spPr/>
      <dgm:t>
        <a:bodyPr/>
        <a:lstStyle/>
        <a:p>
          <a:endParaRPr lang="es-ES_tradnl"/>
        </a:p>
      </dgm:t>
    </dgm:pt>
    <dgm:pt modelId="{05BBA115-6424-A441-AD18-A65D9746F4CD}" type="sibTrans" cxnId="{EECD8C7D-649A-0441-B0B5-886ECA846563}">
      <dgm:prSet/>
      <dgm:spPr/>
      <dgm:t>
        <a:bodyPr/>
        <a:lstStyle/>
        <a:p>
          <a:endParaRPr lang="es-ES_tradnl"/>
        </a:p>
      </dgm:t>
    </dgm:pt>
    <dgm:pt modelId="{73B8E00D-2428-0642-BEC4-F9C59BFE0257}">
      <dgm:prSet phldrT="[Texto]"/>
      <dgm:spPr/>
      <dgm:t>
        <a:bodyPr/>
        <a:lstStyle/>
        <a:p>
          <a:r>
            <a:rPr lang="es-ES_tradnl" smtClean="0"/>
            <a:t>A 25ml          m = _____     T = _____</a:t>
          </a:r>
          <a:endParaRPr lang="es-ES_tradnl" dirty="0"/>
        </a:p>
      </dgm:t>
    </dgm:pt>
    <dgm:pt modelId="{2DCEB672-5A4D-1C4A-9842-D980144F475E}" type="parTrans" cxnId="{7E0CD561-7837-7F40-96D4-47B69B1A6400}">
      <dgm:prSet/>
      <dgm:spPr/>
      <dgm:t>
        <a:bodyPr/>
        <a:lstStyle/>
        <a:p>
          <a:endParaRPr lang="es-ES"/>
        </a:p>
      </dgm:t>
    </dgm:pt>
    <dgm:pt modelId="{B096E1BB-55AF-8541-8DA7-E38AB5B64855}" type="sibTrans" cxnId="{7E0CD561-7837-7F40-96D4-47B69B1A6400}">
      <dgm:prSet/>
      <dgm:spPr/>
      <dgm:t>
        <a:bodyPr/>
        <a:lstStyle/>
        <a:p>
          <a:endParaRPr lang="es-ES"/>
        </a:p>
      </dgm:t>
    </dgm:pt>
    <dgm:pt modelId="{CBBC6E71-0D34-334D-869B-B07E58577821}" type="pres">
      <dgm:prSet presAssocID="{47E2E6E3-6D99-D441-8B09-3D437EA2F3ED}" presName="linearFlow" presStyleCnt="0">
        <dgm:presLayoutVars>
          <dgm:dir/>
          <dgm:animLvl val="lvl"/>
          <dgm:resizeHandles val="exact"/>
        </dgm:presLayoutVars>
      </dgm:prSet>
      <dgm:spPr/>
    </dgm:pt>
    <dgm:pt modelId="{B084C8FE-AE78-B548-B454-4C2FE5C2CC4E}" type="pres">
      <dgm:prSet presAssocID="{099826C1-BDEE-1B49-89DA-18A17B16CA70}" presName="composite" presStyleCnt="0"/>
      <dgm:spPr/>
    </dgm:pt>
    <dgm:pt modelId="{978BAEB4-20C0-4F4B-8803-9999834E703A}" type="pres">
      <dgm:prSet presAssocID="{099826C1-BDEE-1B49-89DA-18A17B16CA70}" presName="parTx" presStyleLbl="node1" presStyleIdx="0" presStyleCnt="2">
        <dgm:presLayoutVars>
          <dgm:chMax val="0"/>
          <dgm:chPref val="0"/>
          <dgm:bulletEnabled val="1"/>
        </dgm:presLayoutVars>
      </dgm:prSet>
      <dgm:spPr/>
      <dgm:t>
        <a:bodyPr/>
        <a:lstStyle/>
        <a:p>
          <a:endParaRPr lang="es-ES_tradnl"/>
        </a:p>
      </dgm:t>
    </dgm:pt>
    <dgm:pt modelId="{95DEAFBA-AE54-9045-92C2-506D09DA5F3C}" type="pres">
      <dgm:prSet presAssocID="{099826C1-BDEE-1B49-89DA-18A17B16CA70}" presName="parSh" presStyleLbl="node1" presStyleIdx="0" presStyleCnt="2"/>
      <dgm:spPr/>
      <dgm:t>
        <a:bodyPr/>
        <a:lstStyle/>
        <a:p>
          <a:endParaRPr lang="es-ES_tradnl"/>
        </a:p>
      </dgm:t>
    </dgm:pt>
    <dgm:pt modelId="{0E8268DD-58CD-B947-9CF5-E9C3C6FA553B}" type="pres">
      <dgm:prSet presAssocID="{099826C1-BDEE-1B49-89DA-18A17B16CA70}" presName="desTx" presStyleLbl="fgAcc1" presStyleIdx="0" presStyleCnt="2">
        <dgm:presLayoutVars>
          <dgm:bulletEnabled val="1"/>
        </dgm:presLayoutVars>
      </dgm:prSet>
      <dgm:spPr/>
      <dgm:t>
        <a:bodyPr/>
        <a:lstStyle/>
        <a:p>
          <a:endParaRPr lang="es-ES_tradnl"/>
        </a:p>
      </dgm:t>
    </dgm:pt>
    <dgm:pt modelId="{1D64E0E5-6C0B-914C-8963-62AF09D8EA05}" type="pres">
      <dgm:prSet presAssocID="{EF1BA924-8A5A-034F-8524-54CC9F01C40D}" presName="sibTrans" presStyleLbl="sibTrans2D1" presStyleIdx="0" presStyleCnt="1"/>
      <dgm:spPr/>
      <dgm:t>
        <a:bodyPr/>
        <a:lstStyle/>
        <a:p>
          <a:endParaRPr lang="es-ES_tradnl"/>
        </a:p>
      </dgm:t>
    </dgm:pt>
    <dgm:pt modelId="{490029DC-FB1B-4A44-B2B4-1EC18F7BB00A}" type="pres">
      <dgm:prSet presAssocID="{EF1BA924-8A5A-034F-8524-54CC9F01C40D}" presName="connTx" presStyleLbl="sibTrans2D1" presStyleIdx="0" presStyleCnt="1"/>
      <dgm:spPr/>
      <dgm:t>
        <a:bodyPr/>
        <a:lstStyle/>
        <a:p>
          <a:endParaRPr lang="es-ES_tradnl"/>
        </a:p>
      </dgm:t>
    </dgm:pt>
    <dgm:pt modelId="{497C249E-951A-2A43-B036-CC658627E4AE}" type="pres">
      <dgm:prSet presAssocID="{6C2E1098-27F1-B645-85B4-5714A3279C28}" presName="composite" presStyleCnt="0"/>
      <dgm:spPr/>
    </dgm:pt>
    <dgm:pt modelId="{B670B700-2704-BB4D-9424-E310402E0D06}" type="pres">
      <dgm:prSet presAssocID="{6C2E1098-27F1-B645-85B4-5714A3279C28}" presName="parTx" presStyleLbl="node1" presStyleIdx="0" presStyleCnt="2">
        <dgm:presLayoutVars>
          <dgm:chMax val="0"/>
          <dgm:chPref val="0"/>
          <dgm:bulletEnabled val="1"/>
        </dgm:presLayoutVars>
      </dgm:prSet>
      <dgm:spPr/>
      <dgm:t>
        <a:bodyPr/>
        <a:lstStyle/>
        <a:p>
          <a:endParaRPr lang="es-ES_tradnl"/>
        </a:p>
      </dgm:t>
    </dgm:pt>
    <dgm:pt modelId="{EC735173-C6F2-F94A-9B36-95DA7DA21E74}" type="pres">
      <dgm:prSet presAssocID="{6C2E1098-27F1-B645-85B4-5714A3279C28}" presName="parSh" presStyleLbl="node1" presStyleIdx="1" presStyleCnt="2"/>
      <dgm:spPr/>
      <dgm:t>
        <a:bodyPr/>
        <a:lstStyle/>
        <a:p>
          <a:endParaRPr lang="es-ES_tradnl"/>
        </a:p>
      </dgm:t>
    </dgm:pt>
    <dgm:pt modelId="{ED400A9D-3317-3A42-9B84-303036135B8F}" type="pres">
      <dgm:prSet presAssocID="{6C2E1098-27F1-B645-85B4-5714A3279C28}" presName="desTx" presStyleLbl="fgAcc1" presStyleIdx="1" presStyleCnt="2">
        <dgm:presLayoutVars>
          <dgm:bulletEnabled val="1"/>
        </dgm:presLayoutVars>
      </dgm:prSet>
      <dgm:spPr/>
      <dgm:t>
        <a:bodyPr/>
        <a:lstStyle/>
        <a:p>
          <a:endParaRPr lang="es-ES_tradnl"/>
        </a:p>
      </dgm:t>
    </dgm:pt>
  </dgm:ptLst>
  <dgm:cxnLst>
    <dgm:cxn modelId="{7E0CD561-7837-7F40-96D4-47B69B1A6400}" srcId="{6C2E1098-27F1-B645-85B4-5714A3279C28}" destId="{73B8E00D-2428-0642-BEC4-F9C59BFE0257}" srcOrd="0" destOrd="0" parTransId="{2DCEB672-5A4D-1C4A-9842-D980144F475E}" sibTransId="{B096E1BB-55AF-8541-8DA7-E38AB5B64855}"/>
    <dgm:cxn modelId="{5F96931F-DEED-0E4F-AAC8-519C1382C287}" type="presOf" srcId="{EF1BA924-8A5A-034F-8524-54CC9F01C40D}" destId="{490029DC-FB1B-4A44-B2B4-1EC18F7BB00A}" srcOrd="1" destOrd="0" presId="urn:microsoft.com/office/officeart/2005/8/layout/process3"/>
    <dgm:cxn modelId="{EECD8C7D-649A-0441-B0B5-886ECA846563}" srcId="{099826C1-BDEE-1B49-89DA-18A17B16CA70}" destId="{17338F8A-C361-5443-9403-9037C935EF8E}" srcOrd="0" destOrd="0" parTransId="{D07BC6D0-A029-BF49-9225-30F7CEE33972}" sibTransId="{05BBA115-6424-A441-AD18-A65D9746F4CD}"/>
    <dgm:cxn modelId="{A6A18E20-17B0-6D44-B717-B7D7765193CD}" type="presOf" srcId="{6C2E1098-27F1-B645-85B4-5714A3279C28}" destId="{B670B700-2704-BB4D-9424-E310402E0D06}" srcOrd="0" destOrd="0" presId="urn:microsoft.com/office/officeart/2005/8/layout/process3"/>
    <dgm:cxn modelId="{0CA491B0-8ACB-6C4B-BA49-D9875B71094D}" type="presOf" srcId="{6C2E1098-27F1-B645-85B4-5714A3279C28}" destId="{EC735173-C6F2-F94A-9B36-95DA7DA21E74}" srcOrd="1" destOrd="0" presId="urn:microsoft.com/office/officeart/2005/8/layout/process3"/>
    <dgm:cxn modelId="{6112FC6F-994F-5542-B12B-ECF84947EC6F}" type="presOf" srcId="{099826C1-BDEE-1B49-89DA-18A17B16CA70}" destId="{978BAEB4-20C0-4F4B-8803-9999834E703A}" srcOrd="0" destOrd="0" presId="urn:microsoft.com/office/officeart/2005/8/layout/process3"/>
    <dgm:cxn modelId="{6D3834D6-27E0-9548-8EB6-2E7F6FC96D3F}" type="presOf" srcId="{EF1BA924-8A5A-034F-8524-54CC9F01C40D}" destId="{1D64E0E5-6C0B-914C-8963-62AF09D8EA05}" srcOrd="0" destOrd="0" presId="urn:microsoft.com/office/officeart/2005/8/layout/process3"/>
    <dgm:cxn modelId="{639E0744-BBCF-8F46-ABF6-A3FA6888AA46}" srcId="{47E2E6E3-6D99-D441-8B09-3D437EA2F3ED}" destId="{6C2E1098-27F1-B645-85B4-5714A3279C28}" srcOrd="1" destOrd="0" parTransId="{3C528BD6-E458-D048-9287-FE8FB9AF409E}" sibTransId="{601B8978-2AA8-F046-A0DC-D02A3D04B9E1}"/>
    <dgm:cxn modelId="{7AB290E9-71ED-A14F-A9A6-EE2F5A8678C1}" srcId="{47E2E6E3-6D99-D441-8B09-3D437EA2F3ED}" destId="{099826C1-BDEE-1B49-89DA-18A17B16CA70}" srcOrd="0" destOrd="0" parTransId="{F390DF33-C493-AA48-B5CA-7CBA4D3EC365}" sibTransId="{EF1BA924-8A5A-034F-8524-54CC9F01C40D}"/>
    <dgm:cxn modelId="{371A22D9-220F-C04B-93E9-BF4682C20612}" type="presOf" srcId="{73B8E00D-2428-0642-BEC4-F9C59BFE0257}" destId="{ED400A9D-3317-3A42-9B84-303036135B8F}" srcOrd="0" destOrd="0" presId="urn:microsoft.com/office/officeart/2005/8/layout/process3"/>
    <dgm:cxn modelId="{8A693937-92A9-0C41-9D94-40074C160751}" type="presOf" srcId="{47E2E6E3-6D99-D441-8B09-3D437EA2F3ED}" destId="{CBBC6E71-0D34-334D-869B-B07E58577821}" srcOrd="0" destOrd="0" presId="urn:microsoft.com/office/officeart/2005/8/layout/process3"/>
    <dgm:cxn modelId="{A8E04770-8D3E-1448-A540-04A9FD1ECF39}" type="presOf" srcId="{17338F8A-C361-5443-9403-9037C935EF8E}" destId="{0E8268DD-58CD-B947-9CF5-E9C3C6FA553B}" srcOrd="0" destOrd="0" presId="urn:microsoft.com/office/officeart/2005/8/layout/process3"/>
    <dgm:cxn modelId="{C125777D-CFEE-544A-B113-AFF18EC9A284}" type="presOf" srcId="{099826C1-BDEE-1B49-89DA-18A17B16CA70}" destId="{95DEAFBA-AE54-9045-92C2-506D09DA5F3C}" srcOrd="1" destOrd="0" presId="urn:microsoft.com/office/officeart/2005/8/layout/process3"/>
    <dgm:cxn modelId="{FD2B4436-55FB-E948-B0B1-B355016CDE15}" type="presParOf" srcId="{CBBC6E71-0D34-334D-869B-B07E58577821}" destId="{B084C8FE-AE78-B548-B454-4C2FE5C2CC4E}" srcOrd="0" destOrd="0" presId="urn:microsoft.com/office/officeart/2005/8/layout/process3"/>
    <dgm:cxn modelId="{0468E0E3-FCC4-2D48-8D43-AEA88175E308}" type="presParOf" srcId="{B084C8FE-AE78-B548-B454-4C2FE5C2CC4E}" destId="{978BAEB4-20C0-4F4B-8803-9999834E703A}" srcOrd="0" destOrd="0" presId="urn:microsoft.com/office/officeart/2005/8/layout/process3"/>
    <dgm:cxn modelId="{F8F404D3-1849-5241-8F73-321A2020AD9E}" type="presParOf" srcId="{B084C8FE-AE78-B548-B454-4C2FE5C2CC4E}" destId="{95DEAFBA-AE54-9045-92C2-506D09DA5F3C}" srcOrd="1" destOrd="0" presId="urn:microsoft.com/office/officeart/2005/8/layout/process3"/>
    <dgm:cxn modelId="{B389A5F4-5475-FF4B-B08C-BEA94FC940A5}" type="presParOf" srcId="{B084C8FE-AE78-B548-B454-4C2FE5C2CC4E}" destId="{0E8268DD-58CD-B947-9CF5-E9C3C6FA553B}" srcOrd="2" destOrd="0" presId="urn:microsoft.com/office/officeart/2005/8/layout/process3"/>
    <dgm:cxn modelId="{2AA558C1-A249-3B49-B49C-943C458F4163}" type="presParOf" srcId="{CBBC6E71-0D34-334D-869B-B07E58577821}" destId="{1D64E0E5-6C0B-914C-8963-62AF09D8EA05}" srcOrd="1" destOrd="0" presId="urn:microsoft.com/office/officeart/2005/8/layout/process3"/>
    <dgm:cxn modelId="{2916F135-3B52-B145-95F3-10A5762A4F32}" type="presParOf" srcId="{1D64E0E5-6C0B-914C-8963-62AF09D8EA05}" destId="{490029DC-FB1B-4A44-B2B4-1EC18F7BB00A}" srcOrd="0" destOrd="0" presId="urn:microsoft.com/office/officeart/2005/8/layout/process3"/>
    <dgm:cxn modelId="{12AF6B66-99D5-0842-B030-BA957E53630E}" type="presParOf" srcId="{CBBC6E71-0D34-334D-869B-B07E58577821}" destId="{497C249E-951A-2A43-B036-CC658627E4AE}" srcOrd="2" destOrd="0" presId="urn:microsoft.com/office/officeart/2005/8/layout/process3"/>
    <dgm:cxn modelId="{3D583C31-5F2F-DB4B-919F-FE116087D9FA}" type="presParOf" srcId="{497C249E-951A-2A43-B036-CC658627E4AE}" destId="{B670B700-2704-BB4D-9424-E310402E0D06}" srcOrd="0" destOrd="0" presId="urn:microsoft.com/office/officeart/2005/8/layout/process3"/>
    <dgm:cxn modelId="{FEDDB513-535E-2649-9D6F-DD677A4F137B}" type="presParOf" srcId="{497C249E-951A-2A43-B036-CC658627E4AE}" destId="{EC735173-C6F2-F94A-9B36-95DA7DA21E74}" srcOrd="1" destOrd="0" presId="urn:microsoft.com/office/officeart/2005/8/layout/process3"/>
    <dgm:cxn modelId="{9E84C2C7-4ABE-6D47-8AAE-6BE28DE6E868}" type="presParOf" srcId="{497C249E-951A-2A43-B036-CC658627E4AE}" destId="{ED400A9D-3317-3A42-9B84-303036135B8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75064BA-E257-5743-9E0B-7AEF475498CD}" type="doc">
      <dgm:prSet loTypeId="urn:microsoft.com/office/officeart/2005/8/layout/process3" loCatId="process" qsTypeId="urn:microsoft.com/office/officeart/2005/8/quickstyle/simple3" qsCatId="simple" csTypeId="urn:microsoft.com/office/officeart/2005/8/colors/colorful4" csCatId="colorful" phldr="1"/>
      <dgm:spPr/>
      <dgm:t>
        <a:bodyPr/>
        <a:lstStyle/>
        <a:p>
          <a:endParaRPr lang="es-ES_tradnl"/>
        </a:p>
      </dgm:t>
    </dgm:pt>
    <dgm:pt modelId="{8508FF3D-C345-A54D-80D3-EE2C5F56DC5A}">
      <dgm:prSet phldrT="[Texto]"/>
      <dgm:spPr/>
      <dgm:t>
        <a:bodyPr/>
        <a:lstStyle/>
        <a:p>
          <a:r>
            <a:rPr lang="es-ES_tradnl" dirty="0" smtClean="0"/>
            <a:t>Calentar H</a:t>
          </a:r>
          <a:r>
            <a:rPr lang="es-ES_tradnl" baseline="-25000" dirty="0" smtClean="0"/>
            <a:t>2</a:t>
          </a:r>
          <a:r>
            <a:rPr lang="es-ES_tradnl" baseline="0" dirty="0" smtClean="0"/>
            <a:t>O</a:t>
          </a:r>
          <a:endParaRPr lang="es-ES_tradnl" dirty="0"/>
        </a:p>
      </dgm:t>
    </dgm:pt>
    <dgm:pt modelId="{3BA071B1-1DEC-1243-BBD2-AF661D4D4F91}" type="parTrans" cxnId="{DBE0AEC7-9CF3-764D-B5BE-D1D45F4C1A6B}">
      <dgm:prSet/>
      <dgm:spPr/>
      <dgm:t>
        <a:bodyPr/>
        <a:lstStyle/>
        <a:p>
          <a:endParaRPr lang="es-ES_tradnl"/>
        </a:p>
      </dgm:t>
    </dgm:pt>
    <dgm:pt modelId="{7786C7E5-7DB5-5840-8DDF-EF7851E23100}" type="sibTrans" cxnId="{DBE0AEC7-9CF3-764D-B5BE-D1D45F4C1A6B}">
      <dgm:prSet/>
      <dgm:spPr/>
      <dgm:t>
        <a:bodyPr/>
        <a:lstStyle/>
        <a:p>
          <a:endParaRPr lang="es-ES_tradnl"/>
        </a:p>
      </dgm:t>
    </dgm:pt>
    <dgm:pt modelId="{CA152588-F54B-1D4F-8A3C-0793FD32A824}">
      <dgm:prSet phldrT="[Texto]"/>
      <dgm:spPr/>
      <dgm:t>
        <a:bodyPr/>
        <a:lstStyle/>
        <a:p>
          <a:r>
            <a:rPr lang="es-ES_tradnl" dirty="0" smtClean="0"/>
            <a:t>Tomar la T cada 30 </a:t>
          </a:r>
          <a:r>
            <a:rPr lang="es-ES_tradnl" dirty="0" err="1" smtClean="0"/>
            <a:t>seg</a:t>
          </a:r>
          <a:r>
            <a:rPr lang="es-ES_tradnl" dirty="0" smtClean="0"/>
            <a:t> durante 5 </a:t>
          </a:r>
          <a:r>
            <a:rPr lang="es-ES_tradnl" dirty="0" err="1" smtClean="0"/>
            <a:t>min</a:t>
          </a:r>
          <a:endParaRPr lang="es-ES_tradnl" dirty="0"/>
        </a:p>
      </dgm:t>
    </dgm:pt>
    <dgm:pt modelId="{293AB5DF-CAD3-5F45-85B2-3EB8B9EE0610}" type="parTrans" cxnId="{29335C39-0DC9-3546-BEBC-5E9870410B8D}">
      <dgm:prSet/>
      <dgm:spPr/>
      <dgm:t>
        <a:bodyPr/>
        <a:lstStyle/>
        <a:p>
          <a:endParaRPr lang="es-ES_tradnl"/>
        </a:p>
      </dgm:t>
    </dgm:pt>
    <dgm:pt modelId="{4448C3FB-F71E-724D-93D1-D6D9649AEF4F}" type="sibTrans" cxnId="{29335C39-0DC9-3546-BEBC-5E9870410B8D}">
      <dgm:prSet/>
      <dgm:spPr/>
      <dgm:t>
        <a:bodyPr/>
        <a:lstStyle/>
        <a:p>
          <a:endParaRPr lang="es-ES_tradnl"/>
        </a:p>
      </dgm:t>
    </dgm:pt>
    <dgm:pt modelId="{D212D177-C640-C041-9BEB-ACC193914399}">
      <dgm:prSet phldrT="[Texto]"/>
      <dgm:spPr/>
      <dgm:t>
        <a:bodyPr/>
        <a:lstStyle/>
        <a:p>
          <a:r>
            <a:rPr lang="es-ES_tradnl" smtClean="0"/>
            <a:t>Solución de NaCl</a:t>
          </a:r>
          <a:endParaRPr lang="es-ES_tradnl" dirty="0"/>
        </a:p>
      </dgm:t>
    </dgm:pt>
    <dgm:pt modelId="{73387F7D-23F7-A741-B5A4-3DFF6FE849BD}" type="parTrans" cxnId="{EEAF43A6-0006-F442-92E2-BFCE65727778}">
      <dgm:prSet/>
      <dgm:spPr/>
      <dgm:t>
        <a:bodyPr/>
        <a:lstStyle/>
        <a:p>
          <a:endParaRPr lang="es-ES_tradnl"/>
        </a:p>
      </dgm:t>
    </dgm:pt>
    <dgm:pt modelId="{DFA506CC-A687-9D4B-A795-A028AE6766F1}" type="sibTrans" cxnId="{EEAF43A6-0006-F442-92E2-BFCE65727778}">
      <dgm:prSet/>
      <dgm:spPr/>
      <dgm:t>
        <a:bodyPr/>
        <a:lstStyle/>
        <a:p>
          <a:endParaRPr lang="es-ES_tradnl"/>
        </a:p>
      </dgm:t>
    </dgm:pt>
    <dgm:pt modelId="{9CA07B78-EFC4-3945-997C-70390E3E5297}">
      <dgm:prSet phldrT="[Texto]"/>
      <dgm:spPr/>
      <dgm:t>
        <a:bodyPr/>
        <a:lstStyle/>
        <a:p>
          <a:r>
            <a:rPr lang="es-ES_tradnl" dirty="0" smtClean="0"/>
            <a:t>Tomar la T cada 30 </a:t>
          </a:r>
          <a:r>
            <a:rPr lang="es-ES_tradnl" dirty="0" err="1" smtClean="0"/>
            <a:t>seg</a:t>
          </a:r>
          <a:r>
            <a:rPr lang="es-ES_tradnl" dirty="0" smtClean="0"/>
            <a:t> durante 5 </a:t>
          </a:r>
          <a:r>
            <a:rPr lang="es-ES_tradnl" dirty="0" err="1" smtClean="0"/>
            <a:t>min</a:t>
          </a:r>
          <a:endParaRPr lang="es-ES_tradnl" dirty="0"/>
        </a:p>
      </dgm:t>
    </dgm:pt>
    <dgm:pt modelId="{F5BA84AB-57E2-804B-B901-6DBD3B4F6457}" type="parTrans" cxnId="{712458B5-3A84-5246-8B98-C0832E73C7AB}">
      <dgm:prSet/>
      <dgm:spPr/>
      <dgm:t>
        <a:bodyPr/>
        <a:lstStyle/>
        <a:p>
          <a:endParaRPr lang="es-ES_tradnl"/>
        </a:p>
      </dgm:t>
    </dgm:pt>
    <dgm:pt modelId="{B22FDADF-44AB-F745-BFED-90307AAE03B7}" type="sibTrans" cxnId="{712458B5-3A84-5246-8B98-C0832E73C7AB}">
      <dgm:prSet/>
      <dgm:spPr/>
      <dgm:t>
        <a:bodyPr/>
        <a:lstStyle/>
        <a:p>
          <a:endParaRPr lang="es-ES_tradnl"/>
        </a:p>
      </dgm:t>
    </dgm:pt>
    <dgm:pt modelId="{A109910E-C38C-6141-9A2B-6598B7E92610}" type="pres">
      <dgm:prSet presAssocID="{B75064BA-E257-5743-9E0B-7AEF475498CD}" presName="linearFlow" presStyleCnt="0">
        <dgm:presLayoutVars>
          <dgm:dir/>
          <dgm:animLvl val="lvl"/>
          <dgm:resizeHandles val="exact"/>
        </dgm:presLayoutVars>
      </dgm:prSet>
      <dgm:spPr/>
      <dgm:t>
        <a:bodyPr/>
        <a:lstStyle/>
        <a:p>
          <a:endParaRPr lang="es-ES_tradnl"/>
        </a:p>
      </dgm:t>
    </dgm:pt>
    <dgm:pt modelId="{C2A1D829-B030-6141-880E-D1C946AB6B8F}" type="pres">
      <dgm:prSet presAssocID="{8508FF3D-C345-A54D-80D3-EE2C5F56DC5A}" presName="composite" presStyleCnt="0"/>
      <dgm:spPr/>
      <dgm:t>
        <a:bodyPr/>
        <a:lstStyle/>
        <a:p>
          <a:endParaRPr lang="es-ES"/>
        </a:p>
      </dgm:t>
    </dgm:pt>
    <dgm:pt modelId="{9DCAA4EE-2DA1-F242-9E38-7A042A9424A7}" type="pres">
      <dgm:prSet presAssocID="{8508FF3D-C345-A54D-80D3-EE2C5F56DC5A}" presName="parTx" presStyleLbl="node1" presStyleIdx="0" presStyleCnt="2">
        <dgm:presLayoutVars>
          <dgm:chMax val="0"/>
          <dgm:chPref val="0"/>
          <dgm:bulletEnabled val="1"/>
        </dgm:presLayoutVars>
      </dgm:prSet>
      <dgm:spPr/>
      <dgm:t>
        <a:bodyPr/>
        <a:lstStyle/>
        <a:p>
          <a:endParaRPr lang="es-ES_tradnl"/>
        </a:p>
      </dgm:t>
    </dgm:pt>
    <dgm:pt modelId="{C778E566-1799-1E44-94A2-9ED25F55ED7C}" type="pres">
      <dgm:prSet presAssocID="{8508FF3D-C345-A54D-80D3-EE2C5F56DC5A}" presName="parSh" presStyleLbl="node1" presStyleIdx="0" presStyleCnt="2"/>
      <dgm:spPr/>
      <dgm:t>
        <a:bodyPr/>
        <a:lstStyle/>
        <a:p>
          <a:endParaRPr lang="es-ES_tradnl"/>
        </a:p>
      </dgm:t>
    </dgm:pt>
    <dgm:pt modelId="{448A9AFA-2492-5849-934F-27535B0B58A2}" type="pres">
      <dgm:prSet presAssocID="{8508FF3D-C345-A54D-80D3-EE2C5F56DC5A}" presName="desTx" presStyleLbl="fgAcc1" presStyleIdx="0" presStyleCnt="2">
        <dgm:presLayoutVars>
          <dgm:bulletEnabled val="1"/>
        </dgm:presLayoutVars>
      </dgm:prSet>
      <dgm:spPr/>
      <dgm:t>
        <a:bodyPr/>
        <a:lstStyle/>
        <a:p>
          <a:endParaRPr lang="es-ES_tradnl"/>
        </a:p>
      </dgm:t>
    </dgm:pt>
    <dgm:pt modelId="{4F7825F4-D06F-994E-AEDA-5C253CB23D96}" type="pres">
      <dgm:prSet presAssocID="{7786C7E5-7DB5-5840-8DDF-EF7851E23100}" presName="sibTrans" presStyleLbl="sibTrans2D1" presStyleIdx="0" presStyleCnt="1"/>
      <dgm:spPr/>
      <dgm:t>
        <a:bodyPr/>
        <a:lstStyle/>
        <a:p>
          <a:endParaRPr lang="es-ES_tradnl"/>
        </a:p>
      </dgm:t>
    </dgm:pt>
    <dgm:pt modelId="{DB04A723-755B-9C4B-A842-0D7093ED8369}" type="pres">
      <dgm:prSet presAssocID="{7786C7E5-7DB5-5840-8DDF-EF7851E23100}" presName="connTx" presStyleLbl="sibTrans2D1" presStyleIdx="0" presStyleCnt="1"/>
      <dgm:spPr/>
      <dgm:t>
        <a:bodyPr/>
        <a:lstStyle/>
        <a:p>
          <a:endParaRPr lang="es-ES_tradnl"/>
        </a:p>
      </dgm:t>
    </dgm:pt>
    <dgm:pt modelId="{B00BE8B9-7339-D243-B661-1D0864B7E210}" type="pres">
      <dgm:prSet presAssocID="{D212D177-C640-C041-9BEB-ACC193914399}" presName="composite" presStyleCnt="0"/>
      <dgm:spPr/>
      <dgm:t>
        <a:bodyPr/>
        <a:lstStyle/>
        <a:p>
          <a:endParaRPr lang="es-ES"/>
        </a:p>
      </dgm:t>
    </dgm:pt>
    <dgm:pt modelId="{0BDC960E-9301-1F46-9F0A-6595E877F24B}" type="pres">
      <dgm:prSet presAssocID="{D212D177-C640-C041-9BEB-ACC193914399}" presName="parTx" presStyleLbl="node1" presStyleIdx="0" presStyleCnt="2">
        <dgm:presLayoutVars>
          <dgm:chMax val="0"/>
          <dgm:chPref val="0"/>
          <dgm:bulletEnabled val="1"/>
        </dgm:presLayoutVars>
      </dgm:prSet>
      <dgm:spPr/>
      <dgm:t>
        <a:bodyPr/>
        <a:lstStyle/>
        <a:p>
          <a:endParaRPr lang="es-ES_tradnl"/>
        </a:p>
      </dgm:t>
    </dgm:pt>
    <dgm:pt modelId="{B9C0A9B4-25DD-FD4F-B3D7-D575787961D0}" type="pres">
      <dgm:prSet presAssocID="{D212D177-C640-C041-9BEB-ACC193914399}" presName="parSh" presStyleLbl="node1" presStyleIdx="1" presStyleCnt="2"/>
      <dgm:spPr/>
      <dgm:t>
        <a:bodyPr/>
        <a:lstStyle/>
        <a:p>
          <a:endParaRPr lang="es-ES_tradnl"/>
        </a:p>
      </dgm:t>
    </dgm:pt>
    <dgm:pt modelId="{B0199558-E3FF-9C4A-A614-474EAAD08939}" type="pres">
      <dgm:prSet presAssocID="{D212D177-C640-C041-9BEB-ACC193914399}" presName="desTx" presStyleLbl="fgAcc1" presStyleIdx="1" presStyleCnt="2">
        <dgm:presLayoutVars>
          <dgm:bulletEnabled val="1"/>
        </dgm:presLayoutVars>
      </dgm:prSet>
      <dgm:spPr/>
      <dgm:t>
        <a:bodyPr/>
        <a:lstStyle/>
        <a:p>
          <a:endParaRPr lang="es-ES_tradnl"/>
        </a:p>
      </dgm:t>
    </dgm:pt>
  </dgm:ptLst>
  <dgm:cxnLst>
    <dgm:cxn modelId="{71567E51-44D9-7A4F-8D2F-BA34508DAD46}" type="presOf" srcId="{B75064BA-E257-5743-9E0B-7AEF475498CD}" destId="{A109910E-C38C-6141-9A2B-6598B7E92610}" srcOrd="0" destOrd="0" presId="urn:microsoft.com/office/officeart/2005/8/layout/process3"/>
    <dgm:cxn modelId="{95ACE30F-936F-2842-8DEE-4532B72B1527}" type="presOf" srcId="{8508FF3D-C345-A54D-80D3-EE2C5F56DC5A}" destId="{C778E566-1799-1E44-94A2-9ED25F55ED7C}" srcOrd="1" destOrd="0" presId="urn:microsoft.com/office/officeart/2005/8/layout/process3"/>
    <dgm:cxn modelId="{29335C39-0DC9-3546-BEBC-5E9870410B8D}" srcId="{8508FF3D-C345-A54D-80D3-EE2C5F56DC5A}" destId="{CA152588-F54B-1D4F-8A3C-0793FD32A824}" srcOrd="0" destOrd="0" parTransId="{293AB5DF-CAD3-5F45-85B2-3EB8B9EE0610}" sibTransId="{4448C3FB-F71E-724D-93D1-D6D9649AEF4F}"/>
    <dgm:cxn modelId="{FCA800C2-FC3A-A544-B0A3-B8664AFB98CC}" type="presOf" srcId="{CA152588-F54B-1D4F-8A3C-0793FD32A824}" destId="{448A9AFA-2492-5849-934F-27535B0B58A2}" srcOrd="0" destOrd="0" presId="urn:microsoft.com/office/officeart/2005/8/layout/process3"/>
    <dgm:cxn modelId="{B1355306-EF69-204D-A4AC-E04BFE03DD60}" type="presOf" srcId="{D212D177-C640-C041-9BEB-ACC193914399}" destId="{B9C0A9B4-25DD-FD4F-B3D7-D575787961D0}" srcOrd="1" destOrd="0" presId="urn:microsoft.com/office/officeart/2005/8/layout/process3"/>
    <dgm:cxn modelId="{0373588B-3CC4-8A4D-B248-5AE59E7B1B66}" type="presOf" srcId="{7786C7E5-7DB5-5840-8DDF-EF7851E23100}" destId="{DB04A723-755B-9C4B-A842-0D7093ED8369}" srcOrd="1" destOrd="0" presId="urn:microsoft.com/office/officeart/2005/8/layout/process3"/>
    <dgm:cxn modelId="{712458B5-3A84-5246-8B98-C0832E73C7AB}" srcId="{D212D177-C640-C041-9BEB-ACC193914399}" destId="{9CA07B78-EFC4-3945-997C-70390E3E5297}" srcOrd="0" destOrd="0" parTransId="{F5BA84AB-57E2-804B-B901-6DBD3B4F6457}" sibTransId="{B22FDADF-44AB-F745-BFED-90307AAE03B7}"/>
    <dgm:cxn modelId="{D81AD6E2-91B8-FE4D-B157-B7B03BDFBF02}" type="presOf" srcId="{9CA07B78-EFC4-3945-997C-70390E3E5297}" destId="{B0199558-E3FF-9C4A-A614-474EAAD08939}" srcOrd="0" destOrd="0" presId="urn:microsoft.com/office/officeart/2005/8/layout/process3"/>
    <dgm:cxn modelId="{4B5B6C02-D37C-E544-A63A-90FEA136DF0B}" type="presOf" srcId="{D212D177-C640-C041-9BEB-ACC193914399}" destId="{0BDC960E-9301-1F46-9F0A-6595E877F24B}" srcOrd="0" destOrd="0" presId="urn:microsoft.com/office/officeart/2005/8/layout/process3"/>
    <dgm:cxn modelId="{DBE0AEC7-9CF3-764D-B5BE-D1D45F4C1A6B}" srcId="{B75064BA-E257-5743-9E0B-7AEF475498CD}" destId="{8508FF3D-C345-A54D-80D3-EE2C5F56DC5A}" srcOrd="0" destOrd="0" parTransId="{3BA071B1-1DEC-1243-BBD2-AF661D4D4F91}" sibTransId="{7786C7E5-7DB5-5840-8DDF-EF7851E23100}"/>
    <dgm:cxn modelId="{EEAF43A6-0006-F442-92E2-BFCE65727778}" srcId="{B75064BA-E257-5743-9E0B-7AEF475498CD}" destId="{D212D177-C640-C041-9BEB-ACC193914399}" srcOrd="1" destOrd="0" parTransId="{73387F7D-23F7-A741-B5A4-3DFF6FE849BD}" sibTransId="{DFA506CC-A687-9D4B-A795-A028AE6766F1}"/>
    <dgm:cxn modelId="{06EF398D-B732-3F4D-86E0-28478B7ED18D}" type="presOf" srcId="{8508FF3D-C345-A54D-80D3-EE2C5F56DC5A}" destId="{9DCAA4EE-2DA1-F242-9E38-7A042A9424A7}" srcOrd="0" destOrd="0" presId="urn:microsoft.com/office/officeart/2005/8/layout/process3"/>
    <dgm:cxn modelId="{FDC47053-F706-2448-A19A-712052AA66AE}" type="presOf" srcId="{7786C7E5-7DB5-5840-8DDF-EF7851E23100}" destId="{4F7825F4-D06F-994E-AEDA-5C253CB23D96}" srcOrd="0" destOrd="0" presId="urn:microsoft.com/office/officeart/2005/8/layout/process3"/>
    <dgm:cxn modelId="{88D379D5-4089-D748-8239-9879FB11560C}" type="presParOf" srcId="{A109910E-C38C-6141-9A2B-6598B7E92610}" destId="{C2A1D829-B030-6141-880E-D1C946AB6B8F}" srcOrd="0" destOrd="0" presId="urn:microsoft.com/office/officeart/2005/8/layout/process3"/>
    <dgm:cxn modelId="{32FC855B-12C6-B64B-B7EF-3470E9D02F76}" type="presParOf" srcId="{C2A1D829-B030-6141-880E-D1C946AB6B8F}" destId="{9DCAA4EE-2DA1-F242-9E38-7A042A9424A7}" srcOrd="0" destOrd="0" presId="urn:microsoft.com/office/officeart/2005/8/layout/process3"/>
    <dgm:cxn modelId="{2CC88653-EDA8-0549-AC81-1634C9298B9E}" type="presParOf" srcId="{C2A1D829-B030-6141-880E-D1C946AB6B8F}" destId="{C778E566-1799-1E44-94A2-9ED25F55ED7C}" srcOrd="1" destOrd="0" presId="urn:microsoft.com/office/officeart/2005/8/layout/process3"/>
    <dgm:cxn modelId="{015B98A8-8B61-0C4B-BBC6-E757E728A63E}" type="presParOf" srcId="{C2A1D829-B030-6141-880E-D1C946AB6B8F}" destId="{448A9AFA-2492-5849-934F-27535B0B58A2}" srcOrd="2" destOrd="0" presId="urn:microsoft.com/office/officeart/2005/8/layout/process3"/>
    <dgm:cxn modelId="{D2AB1E54-21FF-B247-8757-1058B51EE4AA}" type="presParOf" srcId="{A109910E-C38C-6141-9A2B-6598B7E92610}" destId="{4F7825F4-D06F-994E-AEDA-5C253CB23D96}" srcOrd="1" destOrd="0" presId="urn:microsoft.com/office/officeart/2005/8/layout/process3"/>
    <dgm:cxn modelId="{85E43787-0AA1-284D-B664-9D435710F029}" type="presParOf" srcId="{4F7825F4-D06F-994E-AEDA-5C253CB23D96}" destId="{DB04A723-755B-9C4B-A842-0D7093ED8369}" srcOrd="0" destOrd="0" presId="urn:microsoft.com/office/officeart/2005/8/layout/process3"/>
    <dgm:cxn modelId="{8AA86D20-9BE1-DC42-979C-171662DEE2FD}" type="presParOf" srcId="{A109910E-C38C-6141-9A2B-6598B7E92610}" destId="{B00BE8B9-7339-D243-B661-1D0864B7E210}" srcOrd="2" destOrd="0" presId="urn:microsoft.com/office/officeart/2005/8/layout/process3"/>
    <dgm:cxn modelId="{6391A37E-5AF0-2A49-B302-3ECAE10EE252}" type="presParOf" srcId="{B00BE8B9-7339-D243-B661-1D0864B7E210}" destId="{0BDC960E-9301-1F46-9F0A-6595E877F24B}" srcOrd="0" destOrd="0" presId="urn:microsoft.com/office/officeart/2005/8/layout/process3"/>
    <dgm:cxn modelId="{9B4C7E20-7792-7849-9FDA-0C496431F89A}" type="presParOf" srcId="{B00BE8B9-7339-D243-B661-1D0864B7E210}" destId="{B9C0A9B4-25DD-FD4F-B3D7-D575787961D0}" srcOrd="1" destOrd="0" presId="urn:microsoft.com/office/officeart/2005/8/layout/process3"/>
    <dgm:cxn modelId="{8E16708E-A97A-064E-B65E-5036373D1E46}" type="presParOf" srcId="{B00BE8B9-7339-D243-B661-1D0864B7E210}" destId="{B0199558-E3FF-9C4A-A614-474EAAD0893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BBD295-70E7-9647-88E2-021E705E2AD0}" type="doc">
      <dgm:prSet loTypeId="urn:microsoft.com/office/officeart/2005/8/layout/process1" loCatId="process" qsTypeId="urn:microsoft.com/office/officeart/2005/8/quickstyle/simple1" qsCatId="simple" csTypeId="urn:microsoft.com/office/officeart/2005/8/colors/colorful1" csCatId="colorful" phldr="1"/>
      <dgm:spPr/>
    </dgm:pt>
    <dgm:pt modelId="{C5463EF3-00ED-E94F-9A80-E6D0D1294A4B}">
      <dgm:prSet phldrT="[Texto]"/>
      <dgm:spPr/>
      <dgm:t>
        <a:bodyPr/>
        <a:lstStyle/>
        <a:p>
          <a:r>
            <a:rPr lang="es-ES_tradnl" dirty="0" smtClean="0"/>
            <a:t>Llenar garrafón con aire</a:t>
          </a:r>
          <a:endParaRPr lang="es-ES_tradnl" dirty="0"/>
        </a:p>
      </dgm:t>
    </dgm:pt>
    <dgm:pt modelId="{35E3F2DD-764A-3F43-AB7C-82722EDC89C6}" type="parTrans" cxnId="{C7C9B0C9-6F02-FB41-87ED-105EFA01EF03}">
      <dgm:prSet/>
      <dgm:spPr/>
      <dgm:t>
        <a:bodyPr/>
        <a:lstStyle/>
        <a:p>
          <a:endParaRPr lang="es-ES_tradnl"/>
        </a:p>
      </dgm:t>
    </dgm:pt>
    <dgm:pt modelId="{CDC1396F-C0E9-2145-817A-1C3C935262BF}" type="sibTrans" cxnId="{C7C9B0C9-6F02-FB41-87ED-105EFA01EF03}">
      <dgm:prSet/>
      <dgm:spPr/>
      <dgm:t>
        <a:bodyPr/>
        <a:lstStyle/>
        <a:p>
          <a:endParaRPr lang="es-ES_tradnl"/>
        </a:p>
      </dgm:t>
    </dgm:pt>
    <dgm:pt modelId="{81F90DF1-B985-BA46-96C1-F2B15BF98B39}">
      <dgm:prSet phldrT="[Texto]"/>
      <dgm:spPr/>
      <dgm:t>
        <a:bodyPr/>
        <a:lstStyle/>
        <a:p>
          <a:r>
            <a:rPr lang="es-ES_tradnl" smtClean="0"/>
            <a:t>Dejar salir aire en variaciones de 5 cm</a:t>
          </a:r>
          <a:endParaRPr lang="es-ES_tradnl" dirty="0"/>
        </a:p>
      </dgm:t>
    </dgm:pt>
    <dgm:pt modelId="{647AF566-5A1D-F848-944A-D72B8FA7F4CE}" type="parTrans" cxnId="{826A0511-8835-0646-BDC3-0C9BAAB6260C}">
      <dgm:prSet/>
      <dgm:spPr/>
      <dgm:t>
        <a:bodyPr/>
        <a:lstStyle/>
        <a:p>
          <a:endParaRPr lang="es-ES_tradnl"/>
        </a:p>
      </dgm:t>
    </dgm:pt>
    <dgm:pt modelId="{8BE15E96-7FA4-EE44-B3A4-B544C8473752}" type="sibTrans" cxnId="{826A0511-8835-0646-BDC3-0C9BAAB6260C}">
      <dgm:prSet/>
      <dgm:spPr/>
      <dgm:t>
        <a:bodyPr/>
        <a:lstStyle/>
        <a:p>
          <a:endParaRPr lang="es-ES_tradnl"/>
        </a:p>
      </dgm:t>
    </dgm:pt>
    <dgm:pt modelId="{5462A3AD-0832-CC45-88FE-F7B9E27C7AC5}" type="pres">
      <dgm:prSet presAssocID="{BEBBD295-70E7-9647-88E2-021E705E2AD0}" presName="Name0" presStyleCnt="0">
        <dgm:presLayoutVars>
          <dgm:dir/>
          <dgm:resizeHandles val="exact"/>
        </dgm:presLayoutVars>
      </dgm:prSet>
      <dgm:spPr/>
    </dgm:pt>
    <dgm:pt modelId="{7C8B4856-8E37-E54F-8DC3-4599291E0D5A}" type="pres">
      <dgm:prSet presAssocID="{C5463EF3-00ED-E94F-9A80-E6D0D1294A4B}" presName="node" presStyleLbl="node1" presStyleIdx="0" presStyleCnt="2">
        <dgm:presLayoutVars>
          <dgm:bulletEnabled val="1"/>
        </dgm:presLayoutVars>
      </dgm:prSet>
      <dgm:spPr/>
      <dgm:t>
        <a:bodyPr/>
        <a:lstStyle/>
        <a:p>
          <a:endParaRPr lang="es-ES_tradnl"/>
        </a:p>
      </dgm:t>
    </dgm:pt>
    <dgm:pt modelId="{7DDBBD98-417B-F843-9045-7913452F3228}" type="pres">
      <dgm:prSet presAssocID="{CDC1396F-C0E9-2145-817A-1C3C935262BF}" presName="sibTrans" presStyleLbl="sibTrans2D1" presStyleIdx="0" presStyleCnt="1"/>
      <dgm:spPr/>
      <dgm:t>
        <a:bodyPr/>
        <a:lstStyle/>
        <a:p>
          <a:endParaRPr lang="es-ES_tradnl"/>
        </a:p>
      </dgm:t>
    </dgm:pt>
    <dgm:pt modelId="{60EDD3DE-759F-1C4A-B976-50622478D24C}" type="pres">
      <dgm:prSet presAssocID="{CDC1396F-C0E9-2145-817A-1C3C935262BF}" presName="connectorText" presStyleLbl="sibTrans2D1" presStyleIdx="0" presStyleCnt="1"/>
      <dgm:spPr/>
      <dgm:t>
        <a:bodyPr/>
        <a:lstStyle/>
        <a:p>
          <a:endParaRPr lang="es-ES_tradnl"/>
        </a:p>
      </dgm:t>
    </dgm:pt>
    <dgm:pt modelId="{6CB40DC8-CAA2-3F44-93EC-8EF4CFA76111}" type="pres">
      <dgm:prSet presAssocID="{81F90DF1-B985-BA46-96C1-F2B15BF98B39}" presName="node" presStyleLbl="node1" presStyleIdx="1" presStyleCnt="2">
        <dgm:presLayoutVars>
          <dgm:bulletEnabled val="1"/>
        </dgm:presLayoutVars>
      </dgm:prSet>
      <dgm:spPr/>
      <dgm:t>
        <a:bodyPr/>
        <a:lstStyle/>
        <a:p>
          <a:endParaRPr lang="es-ES_tradnl"/>
        </a:p>
      </dgm:t>
    </dgm:pt>
  </dgm:ptLst>
  <dgm:cxnLst>
    <dgm:cxn modelId="{2A14E010-A21A-AA46-8923-AD1031BAE184}" type="presOf" srcId="{CDC1396F-C0E9-2145-817A-1C3C935262BF}" destId="{60EDD3DE-759F-1C4A-B976-50622478D24C}" srcOrd="1" destOrd="0" presId="urn:microsoft.com/office/officeart/2005/8/layout/process1"/>
    <dgm:cxn modelId="{826A0511-8835-0646-BDC3-0C9BAAB6260C}" srcId="{BEBBD295-70E7-9647-88E2-021E705E2AD0}" destId="{81F90DF1-B985-BA46-96C1-F2B15BF98B39}" srcOrd="1" destOrd="0" parTransId="{647AF566-5A1D-F848-944A-D72B8FA7F4CE}" sibTransId="{8BE15E96-7FA4-EE44-B3A4-B544C8473752}"/>
    <dgm:cxn modelId="{C7C9B0C9-6F02-FB41-87ED-105EFA01EF03}" srcId="{BEBBD295-70E7-9647-88E2-021E705E2AD0}" destId="{C5463EF3-00ED-E94F-9A80-E6D0D1294A4B}" srcOrd="0" destOrd="0" parTransId="{35E3F2DD-764A-3F43-AB7C-82722EDC89C6}" sibTransId="{CDC1396F-C0E9-2145-817A-1C3C935262BF}"/>
    <dgm:cxn modelId="{82EEBD8C-2377-1141-B4B8-E42875B8A824}" type="presOf" srcId="{81F90DF1-B985-BA46-96C1-F2B15BF98B39}" destId="{6CB40DC8-CAA2-3F44-93EC-8EF4CFA76111}" srcOrd="0" destOrd="0" presId="urn:microsoft.com/office/officeart/2005/8/layout/process1"/>
    <dgm:cxn modelId="{6E216624-2025-7E48-A31D-94A09CE0A48F}" type="presOf" srcId="{BEBBD295-70E7-9647-88E2-021E705E2AD0}" destId="{5462A3AD-0832-CC45-88FE-F7B9E27C7AC5}" srcOrd="0" destOrd="0" presId="urn:microsoft.com/office/officeart/2005/8/layout/process1"/>
    <dgm:cxn modelId="{FC2423DC-A605-0B40-AFF1-10CF73FFE215}" type="presOf" srcId="{CDC1396F-C0E9-2145-817A-1C3C935262BF}" destId="{7DDBBD98-417B-F843-9045-7913452F3228}" srcOrd="0" destOrd="0" presId="urn:microsoft.com/office/officeart/2005/8/layout/process1"/>
    <dgm:cxn modelId="{B19857A4-BA58-E140-9C45-160E749DC3F7}" type="presOf" srcId="{C5463EF3-00ED-E94F-9A80-E6D0D1294A4B}" destId="{7C8B4856-8E37-E54F-8DC3-4599291E0D5A}" srcOrd="0" destOrd="0" presId="urn:microsoft.com/office/officeart/2005/8/layout/process1"/>
    <dgm:cxn modelId="{25B03933-2C15-6543-ABD4-D1E52E876216}" type="presParOf" srcId="{5462A3AD-0832-CC45-88FE-F7B9E27C7AC5}" destId="{7C8B4856-8E37-E54F-8DC3-4599291E0D5A}" srcOrd="0" destOrd="0" presId="urn:microsoft.com/office/officeart/2005/8/layout/process1"/>
    <dgm:cxn modelId="{6EB6E1DA-E852-244B-B76A-A9C1FF301C92}" type="presParOf" srcId="{5462A3AD-0832-CC45-88FE-F7B9E27C7AC5}" destId="{7DDBBD98-417B-F843-9045-7913452F3228}" srcOrd="1" destOrd="0" presId="urn:microsoft.com/office/officeart/2005/8/layout/process1"/>
    <dgm:cxn modelId="{D9B737DC-8875-9148-B9BA-394E61CCC7B6}" type="presParOf" srcId="{7DDBBD98-417B-F843-9045-7913452F3228}" destId="{60EDD3DE-759F-1C4A-B976-50622478D24C}" srcOrd="0" destOrd="0" presId="urn:microsoft.com/office/officeart/2005/8/layout/process1"/>
    <dgm:cxn modelId="{CF53BDE9-6C4A-C244-A034-4B384B7D1BC0}" type="presParOf" srcId="{5462A3AD-0832-CC45-88FE-F7B9E27C7AC5}" destId="{6CB40DC8-CAA2-3F44-93EC-8EF4CFA76111}"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F5059-0ADD-1045-B18B-4D09C0ADB140}">
      <dsp:nvSpPr>
        <dsp:cNvPr id="0" name=""/>
        <dsp:cNvSpPr/>
      </dsp:nvSpPr>
      <dsp:spPr>
        <a:xfrm>
          <a:off x="103977" y="1578055"/>
          <a:ext cx="1828477" cy="91423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Equipo</a:t>
          </a:r>
          <a:endParaRPr lang="es-ES_tradnl" sz="1700" kern="1200" dirty="0"/>
        </a:p>
      </dsp:txBody>
      <dsp:txXfrm>
        <a:off x="130754" y="1604832"/>
        <a:ext cx="1774923" cy="860684"/>
      </dsp:txXfrm>
    </dsp:sp>
    <dsp:sp modelId="{34E7364F-ADA5-4B44-8D91-5B20A50C6DBB}">
      <dsp:nvSpPr>
        <dsp:cNvPr id="0" name=""/>
        <dsp:cNvSpPr/>
      </dsp:nvSpPr>
      <dsp:spPr>
        <a:xfrm rot="17692822">
          <a:off x="1428947" y="1226429"/>
          <a:ext cx="1738406" cy="40429"/>
        </a:xfrm>
        <a:custGeom>
          <a:avLst/>
          <a:gdLst/>
          <a:ahLst/>
          <a:cxnLst/>
          <a:rect l="0" t="0" r="0" b="0"/>
          <a:pathLst>
            <a:path>
              <a:moveTo>
                <a:pt x="0" y="20214"/>
              </a:moveTo>
              <a:lnTo>
                <a:pt x="1738406" y="202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solidFill>
              <a:schemeClr val="tx1"/>
            </a:solidFill>
          </a:endParaRPr>
        </a:p>
      </dsp:txBody>
      <dsp:txXfrm>
        <a:off x="2254690" y="1203183"/>
        <a:ext cx="86920" cy="86920"/>
      </dsp:txXfrm>
    </dsp:sp>
    <dsp:sp modelId="{95D09438-89DE-B947-8891-E68AFBB1A928}">
      <dsp:nvSpPr>
        <dsp:cNvPr id="0" name=""/>
        <dsp:cNvSpPr/>
      </dsp:nvSpPr>
      <dsp:spPr>
        <a:xfrm>
          <a:off x="2663846" y="993"/>
          <a:ext cx="1828477" cy="9142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Aparatos mecánicos</a:t>
          </a:r>
          <a:endParaRPr lang="es-ES_tradnl" sz="1700" kern="1200" dirty="0"/>
        </a:p>
      </dsp:txBody>
      <dsp:txXfrm>
        <a:off x="2690623" y="27770"/>
        <a:ext cx="1774923" cy="860684"/>
      </dsp:txXfrm>
    </dsp:sp>
    <dsp:sp modelId="{3A92E83C-3715-2E41-B349-8BF31014BDA8}">
      <dsp:nvSpPr>
        <dsp:cNvPr id="0" name=""/>
        <dsp:cNvSpPr/>
      </dsp:nvSpPr>
      <dsp:spPr>
        <a:xfrm>
          <a:off x="4492324" y="437898"/>
          <a:ext cx="731391" cy="40429"/>
        </a:xfrm>
        <a:custGeom>
          <a:avLst/>
          <a:gdLst/>
          <a:ahLst/>
          <a:cxnLst/>
          <a:rect l="0" t="0" r="0" b="0"/>
          <a:pathLst>
            <a:path>
              <a:moveTo>
                <a:pt x="0" y="20214"/>
              </a:moveTo>
              <a:lnTo>
                <a:pt x="731391" y="20214"/>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chemeClr val="tx1"/>
            </a:solidFill>
          </a:endParaRPr>
        </a:p>
      </dsp:txBody>
      <dsp:txXfrm>
        <a:off x="4839734" y="439828"/>
        <a:ext cx="36569" cy="36569"/>
      </dsp:txXfrm>
    </dsp:sp>
    <dsp:sp modelId="{840CD80D-E79A-6B4E-BD82-17F6C46C3857}">
      <dsp:nvSpPr>
        <dsp:cNvPr id="0" name=""/>
        <dsp:cNvSpPr/>
      </dsp:nvSpPr>
      <dsp:spPr>
        <a:xfrm>
          <a:off x="5223715" y="993"/>
          <a:ext cx="2628857" cy="91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Balanzas</a:t>
          </a:r>
          <a:endParaRPr lang="es-ES_tradnl" sz="1700" kern="1200" dirty="0"/>
        </a:p>
      </dsp:txBody>
      <dsp:txXfrm>
        <a:off x="5250492" y="27770"/>
        <a:ext cx="2575303" cy="860684"/>
      </dsp:txXfrm>
    </dsp:sp>
    <dsp:sp modelId="{895B9BC6-F234-CA42-9377-B879C8A2E298}">
      <dsp:nvSpPr>
        <dsp:cNvPr id="0" name=""/>
        <dsp:cNvSpPr/>
      </dsp:nvSpPr>
      <dsp:spPr>
        <a:xfrm rot="19457599">
          <a:off x="1847795" y="1752116"/>
          <a:ext cx="900710" cy="40429"/>
        </a:xfrm>
        <a:custGeom>
          <a:avLst/>
          <a:gdLst/>
          <a:ahLst/>
          <a:cxnLst/>
          <a:rect l="0" t="0" r="0" b="0"/>
          <a:pathLst>
            <a:path>
              <a:moveTo>
                <a:pt x="0" y="20214"/>
              </a:moveTo>
              <a:lnTo>
                <a:pt x="900710" y="202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chemeClr val="tx1"/>
            </a:solidFill>
          </a:endParaRPr>
        </a:p>
      </dsp:txBody>
      <dsp:txXfrm>
        <a:off x="2275633" y="1749813"/>
        <a:ext cx="45035" cy="45035"/>
      </dsp:txXfrm>
    </dsp:sp>
    <dsp:sp modelId="{B642D390-F505-714D-820C-2F27A4FFBEBA}">
      <dsp:nvSpPr>
        <dsp:cNvPr id="0" name=""/>
        <dsp:cNvSpPr/>
      </dsp:nvSpPr>
      <dsp:spPr>
        <a:xfrm>
          <a:off x="2663846" y="1052368"/>
          <a:ext cx="1828477" cy="9142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Aparatos ópticos</a:t>
          </a:r>
          <a:endParaRPr lang="es-ES_tradnl" sz="1700" kern="1200" dirty="0"/>
        </a:p>
      </dsp:txBody>
      <dsp:txXfrm>
        <a:off x="2690623" y="1079145"/>
        <a:ext cx="1774923" cy="860684"/>
      </dsp:txXfrm>
    </dsp:sp>
    <dsp:sp modelId="{6CD4E717-2D76-9F41-A691-268D1B3685D2}">
      <dsp:nvSpPr>
        <dsp:cNvPr id="0" name=""/>
        <dsp:cNvSpPr/>
      </dsp:nvSpPr>
      <dsp:spPr>
        <a:xfrm>
          <a:off x="4492324" y="1489272"/>
          <a:ext cx="731391" cy="40429"/>
        </a:xfrm>
        <a:custGeom>
          <a:avLst/>
          <a:gdLst/>
          <a:ahLst/>
          <a:cxnLst/>
          <a:rect l="0" t="0" r="0" b="0"/>
          <a:pathLst>
            <a:path>
              <a:moveTo>
                <a:pt x="0" y="20214"/>
              </a:moveTo>
              <a:lnTo>
                <a:pt x="731391" y="20214"/>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chemeClr val="tx1"/>
            </a:solidFill>
          </a:endParaRPr>
        </a:p>
      </dsp:txBody>
      <dsp:txXfrm>
        <a:off x="4839734" y="1491202"/>
        <a:ext cx="36569" cy="36569"/>
      </dsp:txXfrm>
    </dsp:sp>
    <dsp:sp modelId="{968A8F84-143D-3347-9C79-024BF8BA24B0}">
      <dsp:nvSpPr>
        <dsp:cNvPr id="0" name=""/>
        <dsp:cNvSpPr/>
      </dsp:nvSpPr>
      <dsp:spPr>
        <a:xfrm>
          <a:off x="5223715" y="1052368"/>
          <a:ext cx="2596419" cy="91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Refractómetro</a:t>
          </a:r>
          <a:endParaRPr lang="es-ES_tradnl" sz="1700" kern="1200" dirty="0"/>
        </a:p>
      </dsp:txBody>
      <dsp:txXfrm>
        <a:off x="5250492" y="1079145"/>
        <a:ext cx="2542865" cy="860684"/>
      </dsp:txXfrm>
    </dsp:sp>
    <dsp:sp modelId="{3AB1C224-4A40-694F-9346-89F06B4C9BB7}">
      <dsp:nvSpPr>
        <dsp:cNvPr id="0" name=""/>
        <dsp:cNvSpPr/>
      </dsp:nvSpPr>
      <dsp:spPr>
        <a:xfrm rot="2142401">
          <a:off x="1847795" y="2277803"/>
          <a:ext cx="900710" cy="40429"/>
        </a:xfrm>
        <a:custGeom>
          <a:avLst/>
          <a:gdLst/>
          <a:ahLst/>
          <a:cxnLst/>
          <a:rect l="0" t="0" r="0" b="0"/>
          <a:pathLst>
            <a:path>
              <a:moveTo>
                <a:pt x="0" y="20214"/>
              </a:moveTo>
              <a:lnTo>
                <a:pt x="900710" y="202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chemeClr val="tx1"/>
            </a:solidFill>
          </a:endParaRPr>
        </a:p>
      </dsp:txBody>
      <dsp:txXfrm>
        <a:off x="2275633" y="2275500"/>
        <a:ext cx="45035" cy="45035"/>
      </dsp:txXfrm>
    </dsp:sp>
    <dsp:sp modelId="{CA3F8C73-6D14-084D-85E7-CA97BDDA781E}">
      <dsp:nvSpPr>
        <dsp:cNvPr id="0" name=""/>
        <dsp:cNvSpPr/>
      </dsp:nvSpPr>
      <dsp:spPr>
        <a:xfrm>
          <a:off x="2663846" y="2103742"/>
          <a:ext cx="1828477" cy="9142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Aparatos electrométicos</a:t>
          </a:r>
          <a:endParaRPr lang="es-ES_tradnl" sz="1700" kern="1200" dirty="0"/>
        </a:p>
      </dsp:txBody>
      <dsp:txXfrm>
        <a:off x="2690623" y="2130519"/>
        <a:ext cx="1774923" cy="860684"/>
      </dsp:txXfrm>
    </dsp:sp>
    <dsp:sp modelId="{DF466E74-9C89-A34E-BB30-9D98600E4554}">
      <dsp:nvSpPr>
        <dsp:cNvPr id="0" name=""/>
        <dsp:cNvSpPr/>
      </dsp:nvSpPr>
      <dsp:spPr>
        <a:xfrm>
          <a:off x="4492324" y="2540647"/>
          <a:ext cx="731391" cy="40429"/>
        </a:xfrm>
        <a:custGeom>
          <a:avLst/>
          <a:gdLst/>
          <a:ahLst/>
          <a:cxnLst/>
          <a:rect l="0" t="0" r="0" b="0"/>
          <a:pathLst>
            <a:path>
              <a:moveTo>
                <a:pt x="0" y="20214"/>
              </a:moveTo>
              <a:lnTo>
                <a:pt x="731391" y="20214"/>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chemeClr val="tx1"/>
            </a:solidFill>
          </a:endParaRPr>
        </a:p>
      </dsp:txBody>
      <dsp:txXfrm>
        <a:off x="4839734" y="2542577"/>
        <a:ext cx="36569" cy="36569"/>
      </dsp:txXfrm>
    </dsp:sp>
    <dsp:sp modelId="{1B752546-123C-E747-A9DC-785C271D7DC7}">
      <dsp:nvSpPr>
        <dsp:cNvPr id="0" name=""/>
        <dsp:cNvSpPr/>
      </dsp:nvSpPr>
      <dsp:spPr>
        <a:xfrm>
          <a:off x="5223715" y="2103742"/>
          <a:ext cx="2596419" cy="91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Potenciómetro</a:t>
          </a:r>
          <a:endParaRPr lang="es-ES_tradnl" sz="1700" kern="1200" dirty="0"/>
        </a:p>
      </dsp:txBody>
      <dsp:txXfrm>
        <a:off x="5250492" y="2130519"/>
        <a:ext cx="2542865" cy="860684"/>
      </dsp:txXfrm>
    </dsp:sp>
    <dsp:sp modelId="{B5D8551A-3AB5-5D47-B459-2225DD6EB39D}">
      <dsp:nvSpPr>
        <dsp:cNvPr id="0" name=""/>
        <dsp:cNvSpPr/>
      </dsp:nvSpPr>
      <dsp:spPr>
        <a:xfrm rot="3907178">
          <a:off x="1428947" y="2803491"/>
          <a:ext cx="1738406" cy="40429"/>
        </a:xfrm>
        <a:custGeom>
          <a:avLst/>
          <a:gdLst/>
          <a:ahLst/>
          <a:cxnLst/>
          <a:rect l="0" t="0" r="0" b="0"/>
          <a:pathLst>
            <a:path>
              <a:moveTo>
                <a:pt x="0" y="20214"/>
              </a:moveTo>
              <a:lnTo>
                <a:pt x="1738406" y="20214"/>
              </a:lnTo>
            </a:path>
          </a:pathLst>
        </a:custGeom>
        <a:noFill/>
        <a:ln w="127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solidFill>
              <a:schemeClr val="tx1"/>
            </a:solidFill>
          </a:endParaRPr>
        </a:p>
      </dsp:txBody>
      <dsp:txXfrm>
        <a:off x="2254690" y="2780245"/>
        <a:ext cx="86920" cy="86920"/>
      </dsp:txXfrm>
    </dsp:sp>
    <dsp:sp modelId="{F92B5B5D-9209-204E-B0B9-5AA8E518265F}">
      <dsp:nvSpPr>
        <dsp:cNvPr id="0" name=""/>
        <dsp:cNvSpPr/>
      </dsp:nvSpPr>
      <dsp:spPr>
        <a:xfrm>
          <a:off x="2663846" y="3155117"/>
          <a:ext cx="1828477" cy="9142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Aparatos fotométricos</a:t>
          </a:r>
          <a:endParaRPr lang="es-ES_tradnl" sz="1700" kern="1200" dirty="0"/>
        </a:p>
      </dsp:txBody>
      <dsp:txXfrm>
        <a:off x="2690623" y="3181894"/>
        <a:ext cx="1774923" cy="860684"/>
      </dsp:txXfrm>
    </dsp:sp>
    <dsp:sp modelId="{E4B8B336-C5B3-C94E-A8D9-308D839DA093}">
      <dsp:nvSpPr>
        <dsp:cNvPr id="0" name=""/>
        <dsp:cNvSpPr/>
      </dsp:nvSpPr>
      <dsp:spPr>
        <a:xfrm>
          <a:off x="4492324" y="3592022"/>
          <a:ext cx="731391" cy="40429"/>
        </a:xfrm>
        <a:custGeom>
          <a:avLst/>
          <a:gdLst/>
          <a:ahLst/>
          <a:cxnLst/>
          <a:rect l="0" t="0" r="0" b="0"/>
          <a:pathLst>
            <a:path>
              <a:moveTo>
                <a:pt x="0" y="20214"/>
              </a:moveTo>
              <a:lnTo>
                <a:pt x="731391" y="20214"/>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chemeClr val="tx1"/>
            </a:solidFill>
          </a:endParaRPr>
        </a:p>
      </dsp:txBody>
      <dsp:txXfrm>
        <a:off x="4839734" y="3593952"/>
        <a:ext cx="36569" cy="36569"/>
      </dsp:txXfrm>
    </dsp:sp>
    <dsp:sp modelId="{86897D52-D29A-B640-9440-82B7A981C6F4}">
      <dsp:nvSpPr>
        <dsp:cNvPr id="0" name=""/>
        <dsp:cNvSpPr/>
      </dsp:nvSpPr>
      <dsp:spPr>
        <a:xfrm>
          <a:off x="5223715" y="3155117"/>
          <a:ext cx="2628857" cy="91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Fotocalorímetro, espectrofotómetro</a:t>
          </a:r>
          <a:endParaRPr lang="es-ES_tradnl" sz="1700" kern="1200" dirty="0"/>
        </a:p>
      </dsp:txBody>
      <dsp:txXfrm>
        <a:off x="5250492" y="3181894"/>
        <a:ext cx="2575303" cy="8606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52F68-8D92-4847-8C61-F3E7263447D6}">
      <dsp:nvSpPr>
        <dsp:cNvPr id="0" name=""/>
        <dsp:cNvSpPr/>
      </dsp:nvSpPr>
      <dsp:spPr>
        <a:xfrm>
          <a:off x="504167" y="1578055"/>
          <a:ext cx="1828477" cy="9142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Material</a:t>
          </a:r>
          <a:endParaRPr lang="es-ES_tradnl" sz="1700" kern="1200" dirty="0"/>
        </a:p>
      </dsp:txBody>
      <dsp:txXfrm>
        <a:off x="530944" y="1604832"/>
        <a:ext cx="1774923" cy="860684"/>
      </dsp:txXfrm>
    </dsp:sp>
    <dsp:sp modelId="{5232A9EE-1A83-4C4B-B868-033A20B5DD38}">
      <dsp:nvSpPr>
        <dsp:cNvPr id="0" name=""/>
        <dsp:cNvSpPr/>
      </dsp:nvSpPr>
      <dsp:spPr>
        <a:xfrm rot="17692822">
          <a:off x="1829137" y="1226429"/>
          <a:ext cx="1738406" cy="40429"/>
        </a:xfrm>
        <a:custGeom>
          <a:avLst/>
          <a:gdLst/>
          <a:ahLst/>
          <a:cxnLst/>
          <a:rect l="0" t="0" r="0" b="0"/>
          <a:pathLst>
            <a:path>
              <a:moveTo>
                <a:pt x="0" y="20214"/>
              </a:moveTo>
              <a:lnTo>
                <a:pt x="1738406" y="2021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solidFill>
              <a:srgbClr val="000000"/>
            </a:solidFill>
          </a:endParaRPr>
        </a:p>
      </dsp:txBody>
      <dsp:txXfrm>
        <a:off x="2654880" y="1203183"/>
        <a:ext cx="86920" cy="86920"/>
      </dsp:txXfrm>
    </dsp:sp>
    <dsp:sp modelId="{BD2BFFCB-DDA3-B041-A138-4DE754BFE8B9}">
      <dsp:nvSpPr>
        <dsp:cNvPr id="0" name=""/>
        <dsp:cNvSpPr/>
      </dsp:nvSpPr>
      <dsp:spPr>
        <a:xfrm>
          <a:off x="3064036" y="993"/>
          <a:ext cx="1828477" cy="9142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De sostén</a:t>
          </a:r>
          <a:endParaRPr lang="es-ES_tradnl" sz="1700" kern="1200" dirty="0"/>
        </a:p>
      </dsp:txBody>
      <dsp:txXfrm>
        <a:off x="3090813" y="27770"/>
        <a:ext cx="1774923" cy="860684"/>
      </dsp:txXfrm>
    </dsp:sp>
    <dsp:sp modelId="{1C6E8331-F4AC-4A48-8AD9-1CF0F4AC7AF0}">
      <dsp:nvSpPr>
        <dsp:cNvPr id="0" name=""/>
        <dsp:cNvSpPr/>
      </dsp:nvSpPr>
      <dsp:spPr>
        <a:xfrm>
          <a:off x="4892513" y="437898"/>
          <a:ext cx="731391" cy="40429"/>
        </a:xfrm>
        <a:custGeom>
          <a:avLst/>
          <a:gdLst/>
          <a:ahLst/>
          <a:cxnLst/>
          <a:rect l="0" t="0" r="0" b="0"/>
          <a:pathLst>
            <a:path>
              <a:moveTo>
                <a:pt x="0" y="20214"/>
              </a:moveTo>
              <a:lnTo>
                <a:pt x="731391" y="2021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rgbClr val="000000"/>
            </a:solidFill>
          </a:endParaRPr>
        </a:p>
      </dsp:txBody>
      <dsp:txXfrm>
        <a:off x="5239924" y="439828"/>
        <a:ext cx="36569" cy="36569"/>
      </dsp:txXfrm>
    </dsp:sp>
    <dsp:sp modelId="{AB6B90EC-9FFC-964E-BC12-056DE2E23938}">
      <dsp:nvSpPr>
        <dsp:cNvPr id="0" name=""/>
        <dsp:cNvSpPr/>
      </dsp:nvSpPr>
      <dsp:spPr>
        <a:xfrm>
          <a:off x="5623904" y="993"/>
          <a:ext cx="1828477" cy="9142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Soporte universal, anillo, rejilla, gradilla</a:t>
          </a:r>
          <a:endParaRPr lang="es-ES_tradnl" sz="1700" kern="1200" dirty="0"/>
        </a:p>
      </dsp:txBody>
      <dsp:txXfrm>
        <a:off x="5650681" y="27770"/>
        <a:ext cx="1774923" cy="860684"/>
      </dsp:txXfrm>
    </dsp:sp>
    <dsp:sp modelId="{94A4E896-A127-EC48-90AF-EB4C52DDFFA9}">
      <dsp:nvSpPr>
        <dsp:cNvPr id="0" name=""/>
        <dsp:cNvSpPr/>
      </dsp:nvSpPr>
      <dsp:spPr>
        <a:xfrm rot="19457599">
          <a:off x="2247985" y="1752116"/>
          <a:ext cx="900710" cy="40429"/>
        </a:xfrm>
        <a:custGeom>
          <a:avLst/>
          <a:gdLst/>
          <a:ahLst/>
          <a:cxnLst/>
          <a:rect l="0" t="0" r="0" b="0"/>
          <a:pathLst>
            <a:path>
              <a:moveTo>
                <a:pt x="0" y="20214"/>
              </a:moveTo>
              <a:lnTo>
                <a:pt x="900710" y="2021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rgbClr val="000000"/>
            </a:solidFill>
          </a:endParaRPr>
        </a:p>
      </dsp:txBody>
      <dsp:txXfrm>
        <a:off x="2675822" y="1749813"/>
        <a:ext cx="45035" cy="45035"/>
      </dsp:txXfrm>
    </dsp:sp>
    <dsp:sp modelId="{E3078717-7B4F-364A-A6D4-6C34BAC1F04A}">
      <dsp:nvSpPr>
        <dsp:cNvPr id="0" name=""/>
        <dsp:cNvSpPr/>
      </dsp:nvSpPr>
      <dsp:spPr>
        <a:xfrm>
          <a:off x="3064036" y="1052368"/>
          <a:ext cx="1828477" cy="9142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Recipientes</a:t>
          </a:r>
          <a:endParaRPr lang="es-ES_tradnl" sz="1700" kern="1200" dirty="0"/>
        </a:p>
      </dsp:txBody>
      <dsp:txXfrm>
        <a:off x="3090813" y="1079145"/>
        <a:ext cx="1774923" cy="860684"/>
      </dsp:txXfrm>
    </dsp:sp>
    <dsp:sp modelId="{04DBE1AC-1997-4241-B9BB-5E623EA2C628}">
      <dsp:nvSpPr>
        <dsp:cNvPr id="0" name=""/>
        <dsp:cNvSpPr/>
      </dsp:nvSpPr>
      <dsp:spPr>
        <a:xfrm>
          <a:off x="4892513" y="1489272"/>
          <a:ext cx="731391" cy="40429"/>
        </a:xfrm>
        <a:custGeom>
          <a:avLst/>
          <a:gdLst/>
          <a:ahLst/>
          <a:cxnLst/>
          <a:rect l="0" t="0" r="0" b="0"/>
          <a:pathLst>
            <a:path>
              <a:moveTo>
                <a:pt x="0" y="20214"/>
              </a:moveTo>
              <a:lnTo>
                <a:pt x="731391" y="2021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rgbClr val="000000"/>
            </a:solidFill>
          </a:endParaRPr>
        </a:p>
      </dsp:txBody>
      <dsp:txXfrm>
        <a:off x="5239924" y="1491202"/>
        <a:ext cx="36569" cy="36569"/>
      </dsp:txXfrm>
    </dsp:sp>
    <dsp:sp modelId="{57A52D32-DE36-3549-A1A7-E7FDE11E5364}">
      <dsp:nvSpPr>
        <dsp:cNvPr id="0" name=""/>
        <dsp:cNvSpPr/>
      </dsp:nvSpPr>
      <dsp:spPr>
        <a:xfrm>
          <a:off x="5623904" y="1052368"/>
          <a:ext cx="1828477" cy="9142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Frascos, matraz</a:t>
          </a:r>
          <a:endParaRPr lang="es-ES_tradnl" sz="1700" kern="1200" dirty="0"/>
        </a:p>
      </dsp:txBody>
      <dsp:txXfrm>
        <a:off x="5650681" y="1079145"/>
        <a:ext cx="1774923" cy="860684"/>
      </dsp:txXfrm>
    </dsp:sp>
    <dsp:sp modelId="{49752836-633F-D840-8988-954EF7EA5433}">
      <dsp:nvSpPr>
        <dsp:cNvPr id="0" name=""/>
        <dsp:cNvSpPr/>
      </dsp:nvSpPr>
      <dsp:spPr>
        <a:xfrm rot="2142401">
          <a:off x="2247985" y="2277803"/>
          <a:ext cx="900710" cy="40429"/>
        </a:xfrm>
        <a:custGeom>
          <a:avLst/>
          <a:gdLst/>
          <a:ahLst/>
          <a:cxnLst/>
          <a:rect l="0" t="0" r="0" b="0"/>
          <a:pathLst>
            <a:path>
              <a:moveTo>
                <a:pt x="0" y="20214"/>
              </a:moveTo>
              <a:lnTo>
                <a:pt x="900710" y="2021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rgbClr val="000000"/>
            </a:solidFill>
          </a:endParaRPr>
        </a:p>
      </dsp:txBody>
      <dsp:txXfrm>
        <a:off x="2675822" y="2275500"/>
        <a:ext cx="45035" cy="45035"/>
      </dsp:txXfrm>
    </dsp:sp>
    <dsp:sp modelId="{40444C48-BE79-A34D-8E75-D2A637D7D6E7}">
      <dsp:nvSpPr>
        <dsp:cNvPr id="0" name=""/>
        <dsp:cNvSpPr/>
      </dsp:nvSpPr>
      <dsp:spPr>
        <a:xfrm>
          <a:off x="3064036" y="2103742"/>
          <a:ext cx="1828477" cy="9142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Volumétricos</a:t>
          </a:r>
          <a:endParaRPr lang="es-ES_tradnl" sz="1700" kern="1200" dirty="0"/>
        </a:p>
      </dsp:txBody>
      <dsp:txXfrm>
        <a:off x="3090813" y="2130519"/>
        <a:ext cx="1774923" cy="860684"/>
      </dsp:txXfrm>
    </dsp:sp>
    <dsp:sp modelId="{9DB78E82-721F-814F-B209-C56A9D3FE3A2}">
      <dsp:nvSpPr>
        <dsp:cNvPr id="0" name=""/>
        <dsp:cNvSpPr/>
      </dsp:nvSpPr>
      <dsp:spPr>
        <a:xfrm>
          <a:off x="4892513" y="2540647"/>
          <a:ext cx="731391" cy="40429"/>
        </a:xfrm>
        <a:custGeom>
          <a:avLst/>
          <a:gdLst/>
          <a:ahLst/>
          <a:cxnLst/>
          <a:rect l="0" t="0" r="0" b="0"/>
          <a:pathLst>
            <a:path>
              <a:moveTo>
                <a:pt x="0" y="20214"/>
              </a:moveTo>
              <a:lnTo>
                <a:pt x="731391" y="2021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rgbClr val="000000"/>
            </a:solidFill>
          </a:endParaRPr>
        </a:p>
      </dsp:txBody>
      <dsp:txXfrm>
        <a:off x="5239924" y="2542577"/>
        <a:ext cx="36569" cy="36569"/>
      </dsp:txXfrm>
    </dsp:sp>
    <dsp:sp modelId="{A80D6925-E784-FA42-91BB-062C17B8F0AA}">
      <dsp:nvSpPr>
        <dsp:cNvPr id="0" name=""/>
        <dsp:cNvSpPr/>
      </dsp:nvSpPr>
      <dsp:spPr>
        <a:xfrm>
          <a:off x="5623904" y="2103742"/>
          <a:ext cx="1828477" cy="9142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Probeta, bureta, matraz aforado</a:t>
          </a:r>
          <a:endParaRPr lang="es-ES_tradnl" sz="1700" kern="1200" dirty="0"/>
        </a:p>
      </dsp:txBody>
      <dsp:txXfrm>
        <a:off x="5650681" y="2130519"/>
        <a:ext cx="1774923" cy="860684"/>
      </dsp:txXfrm>
    </dsp:sp>
    <dsp:sp modelId="{1E35E702-EE2A-C64E-840F-0D7B92F7609F}">
      <dsp:nvSpPr>
        <dsp:cNvPr id="0" name=""/>
        <dsp:cNvSpPr/>
      </dsp:nvSpPr>
      <dsp:spPr>
        <a:xfrm rot="3907178">
          <a:off x="1829137" y="2803491"/>
          <a:ext cx="1738406" cy="40429"/>
        </a:xfrm>
        <a:custGeom>
          <a:avLst/>
          <a:gdLst/>
          <a:ahLst/>
          <a:cxnLst/>
          <a:rect l="0" t="0" r="0" b="0"/>
          <a:pathLst>
            <a:path>
              <a:moveTo>
                <a:pt x="0" y="20214"/>
              </a:moveTo>
              <a:lnTo>
                <a:pt x="1738406" y="20214"/>
              </a:lnTo>
            </a:path>
          </a:pathLst>
        </a:custGeom>
        <a:noFill/>
        <a:ln w="127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S_tradnl" sz="600" kern="1200">
            <a:solidFill>
              <a:srgbClr val="000000"/>
            </a:solidFill>
          </a:endParaRPr>
        </a:p>
      </dsp:txBody>
      <dsp:txXfrm>
        <a:off x="2654880" y="2780245"/>
        <a:ext cx="86920" cy="86920"/>
      </dsp:txXfrm>
    </dsp:sp>
    <dsp:sp modelId="{F458B662-5942-544A-8827-1CAFC7ABDCB2}">
      <dsp:nvSpPr>
        <dsp:cNvPr id="0" name=""/>
        <dsp:cNvSpPr/>
      </dsp:nvSpPr>
      <dsp:spPr>
        <a:xfrm>
          <a:off x="3064036" y="3155117"/>
          <a:ext cx="1828477" cy="91423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Uso específico</a:t>
          </a:r>
          <a:endParaRPr lang="es-ES_tradnl" sz="1700" kern="1200" dirty="0"/>
        </a:p>
      </dsp:txBody>
      <dsp:txXfrm>
        <a:off x="3090813" y="3181894"/>
        <a:ext cx="1774923" cy="860684"/>
      </dsp:txXfrm>
    </dsp:sp>
    <dsp:sp modelId="{499222F2-90A2-8642-8A7D-A6911FBA302F}">
      <dsp:nvSpPr>
        <dsp:cNvPr id="0" name=""/>
        <dsp:cNvSpPr/>
      </dsp:nvSpPr>
      <dsp:spPr>
        <a:xfrm>
          <a:off x="4892513" y="3592022"/>
          <a:ext cx="731391" cy="40429"/>
        </a:xfrm>
        <a:custGeom>
          <a:avLst/>
          <a:gdLst/>
          <a:ahLst/>
          <a:cxnLst/>
          <a:rect l="0" t="0" r="0" b="0"/>
          <a:pathLst>
            <a:path>
              <a:moveTo>
                <a:pt x="0" y="20214"/>
              </a:moveTo>
              <a:lnTo>
                <a:pt x="731391" y="20214"/>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solidFill>
              <a:srgbClr val="000000"/>
            </a:solidFill>
          </a:endParaRPr>
        </a:p>
      </dsp:txBody>
      <dsp:txXfrm>
        <a:off x="5239924" y="3593952"/>
        <a:ext cx="36569" cy="36569"/>
      </dsp:txXfrm>
    </dsp:sp>
    <dsp:sp modelId="{C01A0A73-C12A-8A4D-B6FA-7D2FD127FCDD}">
      <dsp:nvSpPr>
        <dsp:cNvPr id="0" name=""/>
        <dsp:cNvSpPr/>
      </dsp:nvSpPr>
      <dsp:spPr>
        <a:xfrm>
          <a:off x="5623904" y="3155117"/>
          <a:ext cx="1828477" cy="91423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s-ES_tradnl" sz="1700" kern="1200" smtClean="0"/>
            <a:t>Embudos, vasos precipitados, tubo de ensayo</a:t>
          </a:r>
          <a:endParaRPr lang="es-ES_tradnl" sz="1700" kern="1200" dirty="0"/>
        </a:p>
      </dsp:txBody>
      <dsp:txXfrm>
        <a:off x="5650681" y="3181894"/>
        <a:ext cx="1774923" cy="860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C7F02-21DA-E942-9C67-ACC0D38F25F1}">
      <dsp:nvSpPr>
        <dsp:cNvPr id="0" name=""/>
        <dsp:cNvSpPr/>
      </dsp:nvSpPr>
      <dsp:spPr>
        <a:xfrm>
          <a:off x="6993" y="1408130"/>
          <a:ext cx="2090148" cy="1254089"/>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_tradnl" sz="2500" kern="1200" dirty="0" smtClean="0"/>
            <a:t>Pedir material</a:t>
          </a:r>
          <a:endParaRPr lang="es-ES_tradnl" sz="2500" kern="1200" dirty="0"/>
        </a:p>
      </dsp:txBody>
      <dsp:txXfrm>
        <a:off x="43724" y="1444861"/>
        <a:ext cx="2016686" cy="1180627"/>
      </dsp:txXfrm>
    </dsp:sp>
    <dsp:sp modelId="{79194F8F-51A6-2A40-AB67-A2AE03A6CA46}">
      <dsp:nvSpPr>
        <dsp:cNvPr id="0" name=""/>
        <dsp:cNvSpPr/>
      </dsp:nvSpPr>
      <dsp:spPr>
        <a:xfrm>
          <a:off x="2306156" y="1775996"/>
          <a:ext cx="443111" cy="518356"/>
        </a:xfrm>
        <a:prstGeom prst="rightArrow">
          <a:avLst>
            <a:gd name="adj1" fmla="val 60000"/>
            <a:gd name="adj2" fmla="val 5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_tradnl" sz="2000" kern="1200"/>
        </a:p>
      </dsp:txBody>
      <dsp:txXfrm>
        <a:off x="2306156" y="1879667"/>
        <a:ext cx="310178" cy="311014"/>
      </dsp:txXfrm>
    </dsp:sp>
    <dsp:sp modelId="{4A6C494D-E89D-4446-8438-03D893F96CCF}">
      <dsp:nvSpPr>
        <dsp:cNvPr id="0" name=""/>
        <dsp:cNvSpPr/>
      </dsp:nvSpPr>
      <dsp:spPr>
        <a:xfrm>
          <a:off x="2933200" y="1408130"/>
          <a:ext cx="2090148" cy="1254089"/>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_tradnl" sz="2500" kern="1200" smtClean="0"/>
            <a:t>Identificar y agruparlo</a:t>
          </a:r>
          <a:endParaRPr lang="es-ES_tradnl" sz="2500" kern="1200" dirty="0"/>
        </a:p>
      </dsp:txBody>
      <dsp:txXfrm>
        <a:off x="2969931" y="1444861"/>
        <a:ext cx="2016686" cy="1180627"/>
      </dsp:txXfrm>
    </dsp:sp>
    <dsp:sp modelId="{884468C8-1917-0348-9BC4-56E6B2124E95}">
      <dsp:nvSpPr>
        <dsp:cNvPr id="0" name=""/>
        <dsp:cNvSpPr/>
      </dsp:nvSpPr>
      <dsp:spPr>
        <a:xfrm>
          <a:off x="5232364" y="1775996"/>
          <a:ext cx="443111" cy="518356"/>
        </a:xfrm>
        <a:prstGeom prst="rightArrow">
          <a:avLst>
            <a:gd name="adj1" fmla="val 60000"/>
            <a:gd name="adj2" fmla="val 5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_tradnl" sz="2000" kern="1200"/>
        </a:p>
      </dsp:txBody>
      <dsp:txXfrm>
        <a:off x="5232364" y="1879667"/>
        <a:ext cx="310178" cy="311014"/>
      </dsp:txXfrm>
    </dsp:sp>
    <dsp:sp modelId="{2DB2E1C9-9099-8942-9267-F3593817BB0A}">
      <dsp:nvSpPr>
        <dsp:cNvPr id="0" name=""/>
        <dsp:cNvSpPr/>
      </dsp:nvSpPr>
      <dsp:spPr>
        <a:xfrm>
          <a:off x="5859408" y="1408130"/>
          <a:ext cx="2090148" cy="1254089"/>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_tradnl" sz="2500" kern="1200" smtClean="0"/>
            <a:t>Nombrar</a:t>
          </a:r>
          <a:endParaRPr lang="es-ES_tradnl" sz="2500" kern="1200" dirty="0"/>
        </a:p>
      </dsp:txBody>
      <dsp:txXfrm>
        <a:off x="5896139" y="1444861"/>
        <a:ext cx="2016686" cy="11806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9153E-9945-E64D-89BB-54FF2830559C}">
      <dsp:nvSpPr>
        <dsp:cNvPr id="0" name=""/>
        <dsp:cNvSpPr/>
      </dsp:nvSpPr>
      <dsp:spPr>
        <a:xfrm>
          <a:off x="6993" y="363056"/>
          <a:ext cx="2090148" cy="1254089"/>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kern="1200" dirty="0" smtClean="0"/>
            <a:t>Pesar primero en balanza </a:t>
          </a:r>
          <a:r>
            <a:rPr lang="es-ES_tradnl" sz="1500" kern="1200" dirty="0" err="1" smtClean="0"/>
            <a:t>granataria</a:t>
          </a:r>
          <a:r>
            <a:rPr lang="es-ES_tradnl" sz="1500" kern="1200" dirty="0" smtClean="0"/>
            <a:t>  y después en balanza electrónica</a:t>
          </a:r>
          <a:endParaRPr lang="es-ES_tradnl" sz="1500" kern="1200" dirty="0"/>
        </a:p>
      </dsp:txBody>
      <dsp:txXfrm>
        <a:off x="43724" y="399787"/>
        <a:ext cx="2016686" cy="1180627"/>
      </dsp:txXfrm>
    </dsp:sp>
    <dsp:sp modelId="{0CC70711-A771-9244-B976-1EB4EB6A1C79}">
      <dsp:nvSpPr>
        <dsp:cNvPr id="0" name=""/>
        <dsp:cNvSpPr/>
      </dsp:nvSpPr>
      <dsp:spPr>
        <a:xfrm>
          <a:off x="2281074" y="730922"/>
          <a:ext cx="443111" cy="518356"/>
        </a:xfrm>
        <a:prstGeom prst="rightArrow">
          <a:avLst>
            <a:gd name="adj1" fmla="val 60000"/>
            <a:gd name="adj2" fmla="val 5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_tradnl" sz="1200" kern="1200"/>
        </a:p>
      </dsp:txBody>
      <dsp:txXfrm>
        <a:off x="2281074" y="834593"/>
        <a:ext cx="310178" cy="311014"/>
      </dsp:txXfrm>
    </dsp:sp>
    <dsp:sp modelId="{9429091F-B1DC-5D41-8F0D-BCA61C0F8868}">
      <dsp:nvSpPr>
        <dsp:cNvPr id="0" name=""/>
        <dsp:cNvSpPr/>
      </dsp:nvSpPr>
      <dsp:spPr>
        <a:xfrm>
          <a:off x="2933200" y="363056"/>
          <a:ext cx="2090148" cy="1254089"/>
        </a:xfrm>
        <a:prstGeom prst="roundRect">
          <a:avLst>
            <a:gd name="adj" fmla="val 1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kern="1200" dirty="0" smtClean="0"/>
            <a:t>Pesar vidrio de reloj</a:t>
          </a:r>
          <a:endParaRPr lang="es-ES_tradnl" sz="1500" kern="1200" dirty="0"/>
        </a:p>
      </dsp:txBody>
      <dsp:txXfrm>
        <a:off x="2969931" y="399787"/>
        <a:ext cx="2016686" cy="1180627"/>
      </dsp:txXfrm>
    </dsp:sp>
    <dsp:sp modelId="{D8B7C5C4-1B56-C542-BAC7-2A032E63F93B}">
      <dsp:nvSpPr>
        <dsp:cNvPr id="0" name=""/>
        <dsp:cNvSpPr/>
      </dsp:nvSpPr>
      <dsp:spPr>
        <a:xfrm>
          <a:off x="5207282" y="730922"/>
          <a:ext cx="443111" cy="518356"/>
        </a:xfrm>
        <a:prstGeom prst="rightArrow">
          <a:avLst>
            <a:gd name="adj1" fmla="val 60000"/>
            <a:gd name="adj2" fmla="val 50000"/>
          </a:avLst>
        </a:prstGeom>
        <a:gradFill rotWithShape="0">
          <a:gsLst>
            <a:gs pos="0">
              <a:schemeClr val="accent3">
                <a:hueOff val="0"/>
                <a:satOff val="0"/>
                <a:lumOff val="0"/>
                <a:alphaOff val="0"/>
                <a:tint val="96000"/>
                <a:satMod val="100000"/>
                <a:lumMod val="104000"/>
              </a:schemeClr>
            </a:gs>
            <a:gs pos="78000">
              <a:schemeClr val="accent3">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_tradnl" sz="1200" kern="1200"/>
        </a:p>
      </dsp:txBody>
      <dsp:txXfrm>
        <a:off x="5207282" y="834593"/>
        <a:ext cx="310178" cy="311014"/>
      </dsp:txXfrm>
    </dsp:sp>
    <dsp:sp modelId="{080757B9-F2DF-174C-BA40-46ADD1BA021A}">
      <dsp:nvSpPr>
        <dsp:cNvPr id="0" name=""/>
        <dsp:cNvSpPr/>
      </dsp:nvSpPr>
      <dsp:spPr>
        <a:xfrm>
          <a:off x="5859408" y="363056"/>
          <a:ext cx="2090148" cy="1254089"/>
        </a:xfrm>
        <a:prstGeom prst="roundRect">
          <a:avLst>
            <a:gd name="adj" fmla="val 1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kern="1200" dirty="0" smtClean="0"/>
            <a:t>+ </a:t>
          </a:r>
          <a:r>
            <a:rPr lang="es-ES_tradnl" sz="1500" kern="1200" dirty="0" err="1" smtClean="0"/>
            <a:t>CaCO</a:t>
          </a:r>
          <a:r>
            <a:rPr lang="es-ES_tradnl" sz="1500" kern="1200" baseline="-25000" dirty="0" err="1" smtClean="0"/>
            <a:t>3</a:t>
          </a:r>
          <a:r>
            <a:rPr lang="es-ES_tradnl" sz="1500" kern="1200" baseline="0" dirty="0" smtClean="0"/>
            <a:t> = 3g</a:t>
          </a:r>
          <a:endParaRPr lang="es-ES_tradnl" sz="1500" kern="1200" dirty="0"/>
        </a:p>
      </dsp:txBody>
      <dsp:txXfrm>
        <a:off x="5896139" y="399787"/>
        <a:ext cx="2016686" cy="1180627"/>
      </dsp:txXfrm>
    </dsp:sp>
    <dsp:sp modelId="{87483D76-0D34-AF42-9781-965C1B3E72F6}">
      <dsp:nvSpPr>
        <dsp:cNvPr id="0" name=""/>
        <dsp:cNvSpPr/>
      </dsp:nvSpPr>
      <dsp:spPr>
        <a:xfrm rot="5400000">
          <a:off x="6682927" y="1763455"/>
          <a:ext cx="443111" cy="518356"/>
        </a:xfrm>
        <a:prstGeom prst="rightArrow">
          <a:avLst>
            <a:gd name="adj1" fmla="val 60000"/>
            <a:gd name="adj2" fmla="val 50000"/>
          </a:avLst>
        </a:prstGeom>
        <a:gradFill rotWithShape="0">
          <a:gsLst>
            <a:gs pos="0">
              <a:schemeClr val="accent4">
                <a:hueOff val="0"/>
                <a:satOff val="0"/>
                <a:lumOff val="0"/>
                <a:alphaOff val="0"/>
                <a:tint val="96000"/>
                <a:satMod val="100000"/>
                <a:lumMod val="104000"/>
              </a:schemeClr>
            </a:gs>
            <a:gs pos="78000">
              <a:schemeClr val="accent4">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_tradnl" sz="1200" kern="1200"/>
        </a:p>
      </dsp:txBody>
      <dsp:txXfrm rot="-5400000">
        <a:off x="6748976" y="1801078"/>
        <a:ext cx="311014" cy="310178"/>
      </dsp:txXfrm>
    </dsp:sp>
    <dsp:sp modelId="{016EAC98-393D-FC43-90DD-CABD2710567F}">
      <dsp:nvSpPr>
        <dsp:cNvPr id="0" name=""/>
        <dsp:cNvSpPr/>
      </dsp:nvSpPr>
      <dsp:spPr>
        <a:xfrm>
          <a:off x="5859408" y="2453204"/>
          <a:ext cx="2090148" cy="1254089"/>
        </a:xfrm>
        <a:prstGeom prst="roundRect">
          <a:avLst>
            <a:gd name="adj" fmla="val 1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kern="1200" smtClean="0"/>
            <a:t>Pesar vidrio de reloj</a:t>
          </a:r>
          <a:endParaRPr lang="es-ES_tradnl" sz="1500" kern="1200" dirty="0"/>
        </a:p>
      </dsp:txBody>
      <dsp:txXfrm>
        <a:off x="5896139" y="2489935"/>
        <a:ext cx="2016686" cy="1180627"/>
      </dsp:txXfrm>
    </dsp:sp>
    <dsp:sp modelId="{0DACAA18-176C-4D49-87BF-A7CD62C534EB}">
      <dsp:nvSpPr>
        <dsp:cNvPr id="0" name=""/>
        <dsp:cNvSpPr/>
      </dsp:nvSpPr>
      <dsp:spPr>
        <a:xfrm rot="10800000">
          <a:off x="5232364" y="2821070"/>
          <a:ext cx="443111" cy="518356"/>
        </a:xfrm>
        <a:prstGeom prst="rightArrow">
          <a:avLst>
            <a:gd name="adj1" fmla="val 60000"/>
            <a:gd name="adj2" fmla="val 50000"/>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_tradnl" sz="1200" kern="1200"/>
        </a:p>
      </dsp:txBody>
      <dsp:txXfrm rot="10800000">
        <a:off x="5365297" y="2924741"/>
        <a:ext cx="310178" cy="311014"/>
      </dsp:txXfrm>
    </dsp:sp>
    <dsp:sp modelId="{091D8F54-90AC-7648-A529-4141082B3BD4}">
      <dsp:nvSpPr>
        <dsp:cNvPr id="0" name=""/>
        <dsp:cNvSpPr/>
      </dsp:nvSpPr>
      <dsp:spPr>
        <a:xfrm>
          <a:off x="2933200" y="2453204"/>
          <a:ext cx="2090148" cy="1254089"/>
        </a:xfrm>
        <a:prstGeom prst="roundRect">
          <a:avLst>
            <a:gd name="adj" fmla="val 1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kern="1200" smtClean="0"/>
            <a:t>+ NaCl = 2g</a:t>
          </a:r>
          <a:endParaRPr lang="es-ES_tradnl" sz="1500" kern="1200" dirty="0"/>
        </a:p>
      </dsp:txBody>
      <dsp:txXfrm>
        <a:off x="2969931" y="2489935"/>
        <a:ext cx="2016686" cy="1180627"/>
      </dsp:txXfrm>
    </dsp:sp>
    <dsp:sp modelId="{F6177D23-331D-4F40-8627-C2B050B372FF}">
      <dsp:nvSpPr>
        <dsp:cNvPr id="0" name=""/>
        <dsp:cNvSpPr/>
      </dsp:nvSpPr>
      <dsp:spPr>
        <a:xfrm rot="10800000">
          <a:off x="2306156" y="2821070"/>
          <a:ext cx="443111" cy="518356"/>
        </a:xfrm>
        <a:prstGeom prst="rightArrow">
          <a:avLst>
            <a:gd name="adj1" fmla="val 60000"/>
            <a:gd name="adj2" fmla="val 50000"/>
          </a:avLst>
        </a:prstGeom>
        <a:gradFill rotWithShape="0">
          <a:gsLst>
            <a:gs pos="0">
              <a:schemeClr val="accent6">
                <a:hueOff val="0"/>
                <a:satOff val="0"/>
                <a:lumOff val="0"/>
                <a:alphaOff val="0"/>
                <a:tint val="96000"/>
                <a:satMod val="100000"/>
                <a:lumMod val="104000"/>
              </a:schemeClr>
            </a:gs>
            <a:gs pos="78000">
              <a:schemeClr val="accent6">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S_tradnl" sz="1200" kern="1200"/>
        </a:p>
      </dsp:txBody>
      <dsp:txXfrm rot="10800000">
        <a:off x="2439089" y="2924741"/>
        <a:ext cx="310178" cy="311014"/>
      </dsp:txXfrm>
    </dsp:sp>
    <dsp:sp modelId="{AF8C7C3C-9236-2242-A7FE-B47FA7C38C23}">
      <dsp:nvSpPr>
        <dsp:cNvPr id="0" name=""/>
        <dsp:cNvSpPr/>
      </dsp:nvSpPr>
      <dsp:spPr>
        <a:xfrm>
          <a:off x="6993" y="2453204"/>
          <a:ext cx="2090148" cy="1254089"/>
        </a:xfrm>
        <a:prstGeom prst="roundRect">
          <a:avLst>
            <a:gd name="adj" fmla="val 10000"/>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_tradnl" sz="1500" kern="1200" smtClean="0"/>
            <a:t>Realizar las pesadas 4 veces</a:t>
          </a:r>
          <a:endParaRPr lang="es-ES_tradnl" sz="1500" kern="1200" dirty="0"/>
        </a:p>
      </dsp:txBody>
      <dsp:txXfrm>
        <a:off x="43724" y="2489935"/>
        <a:ext cx="2016686" cy="1180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A65F8-C548-6047-8D81-4C7B8F85883D}">
      <dsp:nvSpPr>
        <dsp:cNvPr id="0" name=""/>
        <dsp:cNvSpPr/>
      </dsp:nvSpPr>
      <dsp:spPr>
        <a:xfrm>
          <a:off x="5708" y="1512468"/>
          <a:ext cx="2090824" cy="104541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Bureta 25ml H</a:t>
          </a:r>
          <a:r>
            <a:rPr lang="es-ES_tradnl" sz="1800" kern="1200" baseline="-25000" smtClean="0"/>
            <a:t>2</a:t>
          </a:r>
          <a:r>
            <a:rPr lang="es-ES_tradnl" sz="1800" kern="1200" baseline="0" smtClean="0"/>
            <a:t>O destilada</a:t>
          </a:r>
          <a:endParaRPr lang="es-ES_tradnl" sz="1800" kern="1200" dirty="0"/>
        </a:p>
      </dsp:txBody>
      <dsp:txXfrm>
        <a:off x="36327" y="1543087"/>
        <a:ext cx="2029586" cy="984174"/>
      </dsp:txXfrm>
    </dsp:sp>
    <dsp:sp modelId="{9856B730-727A-F241-9A1E-D76E70563C67}">
      <dsp:nvSpPr>
        <dsp:cNvPr id="0" name=""/>
        <dsp:cNvSpPr/>
      </dsp:nvSpPr>
      <dsp:spPr>
        <a:xfrm rot="18289469">
          <a:off x="1782442" y="1410947"/>
          <a:ext cx="1464510" cy="46230"/>
        </a:xfrm>
        <a:custGeom>
          <a:avLst/>
          <a:gdLst/>
          <a:ahLst/>
          <a:cxnLst/>
          <a:rect l="0" t="0" r="0" b="0"/>
          <a:pathLst>
            <a:path>
              <a:moveTo>
                <a:pt x="0" y="23115"/>
              </a:moveTo>
              <a:lnTo>
                <a:pt x="1464510" y="2311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478085" y="1397450"/>
        <a:ext cx="73225" cy="73225"/>
      </dsp:txXfrm>
    </dsp:sp>
    <dsp:sp modelId="{DB190E4C-35EB-4B46-8373-14A5EF924573}">
      <dsp:nvSpPr>
        <dsp:cNvPr id="0" name=""/>
        <dsp:cNvSpPr/>
      </dsp:nvSpPr>
      <dsp:spPr>
        <a:xfrm>
          <a:off x="2932862" y="310244"/>
          <a:ext cx="2090824" cy="10454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Vaciar en vaso precipitados y registrar volumen</a:t>
          </a:r>
          <a:endParaRPr lang="es-ES_tradnl" sz="1800" kern="1200" dirty="0"/>
        </a:p>
      </dsp:txBody>
      <dsp:txXfrm>
        <a:off x="2963481" y="340863"/>
        <a:ext cx="2029586" cy="984174"/>
      </dsp:txXfrm>
    </dsp:sp>
    <dsp:sp modelId="{C6C3C2F2-C8E4-A649-86DE-18B40E922834}">
      <dsp:nvSpPr>
        <dsp:cNvPr id="0" name=""/>
        <dsp:cNvSpPr/>
      </dsp:nvSpPr>
      <dsp:spPr>
        <a:xfrm>
          <a:off x="5023687" y="809835"/>
          <a:ext cx="836329" cy="46230"/>
        </a:xfrm>
        <a:custGeom>
          <a:avLst/>
          <a:gdLst/>
          <a:ahLst/>
          <a:cxnLst/>
          <a:rect l="0" t="0" r="0" b="0"/>
          <a:pathLst>
            <a:path>
              <a:moveTo>
                <a:pt x="0" y="23115"/>
              </a:moveTo>
              <a:lnTo>
                <a:pt x="836329" y="2311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5420943" y="812042"/>
        <a:ext cx="41816" cy="41816"/>
      </dsp:txXfrm>
    </dsp:sp>
    <dsp:sp modelId="{D52D3C92-2210-534E-A5AF-697008AC21DA}">
      <dsp:nvSpPr>
        <dsp:cNvPr id="0" name=""/>
        <dsp:cNvSpPr/>
      </dsp:nvSpPr>
      <dsp:spPr>
        <a:xfrm>
          <a:off x="5860016" y="310244"/>
          <a:ext cx="2090824" cy="10454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Repetir 4 veces</a:t>
          </a:r>
          <a:endParaRPr lang="es-ES_tradnl" sz="1800" kern="1200" dirty="0"/>
        </a:p>
      </dsp:txBody>
      <dsp:txXfrm>
        <a:off x="5890635" y="340863"/>
        <a:ext cx="2029586" cy="984174"/>
      </dsp:txXfrm>
    </dsp:sp>
    <dsp:sp modelId="{DE92C7A8-1261-EB4E-A37A-25E1AC02178C}">
      <dsp:nvSpPr>
        <dsp:cNvPr id="0" name=""/>
        <dsp:cNvSpPr/>
      </dsp:nvSpPr>
      <dsp:spPr>
        <a:xfrm>
          <a:off x="2096533" y="2012059"/>
          <a:ext cx="836329" cy="46230"/>
        </a:xfrm>
        <a:custGeom>
          <a:avLst/>
          <a:gdLst/>
          <a:ahLst/>
          <a:cxnLst/>
          <a:rect l="0" t="0" r="0" b="0"/>
          <a:pathLst>
            <a:path>
              <a:moveTo>
                <a:pt x="0" y="23115"/>
              </a:moveTo>
              <a:lnTo>
                <a:pt x="836329" y="2311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493789" y="2014266"/>
        <a:ext cx="41816" cy="41816"/>
      </dsp:txXfrm>
    </dsp:sp>
    <dsp:sp modelId="{DC9DC620-3C6C-4044-9B13-042BD8C09906}">
      <dsp:nvSpPr>
        <dsp:cNvPr id="0" name=""/>
        <dsp:cNvSpPr/>
      </dsp:nvSpPr>
      <dsp:spPr>
        <a:xfrm>
          <a:off x="2932862" y="1512468"/>
          <a:ext cx="2090824" cy="10454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Vaciar en probeta y registrar volumen</a:t>
          </a:r>
          <a:endParaRPr lang="es-ES_tradnl" sz="1800" kern="1200" dirty="0"/>
        </a:p>
      </dsp:txBody>
      <dsp:txXfrm>
        <a:off x="2963481" y="1543087"/>
        <a:ext cx="2029586" cy="984174"/>
      </dsp:txXfrm>
    </dsp:sp>
    <dsp:sp modelId="{5B48FC2D-7B4C-F24D-A105-299DD62A069B}">
      <dsp:nvSpPr>
        <dsp:cNvPr id="0" name=""/>
        <dsp:cNvSpPr/>
      </dsp:nvSpPr>
      <dsp:spPr>
        <a:xfrm>
          <a:off x="5023687" y="2012059"/>
          <a:ext cx="836329" cy="46230"/>
        </a:xfrm>
        <a:custGeom>
          <a:avLst/>
          <a:gdLst/>
          <a:ahLst/>
          <a:cxnLst/>
          <a:rect l="0" t="0" r="0" b="0"/>
          <a:pathLst>
            <a:path>
              <a:moveTo>
                <a:pt x="0" y="23115"/>
              </a:moveTo>
              <a:lnTo>
                <a:pt x="836329" y="2311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5420943" y="2014266"/>
        <a:ext cx="41816" cy="41816"/>
      </dsp:txXfrm>
    </dsp:sp>
    <dsp:sp modelId="{6E822AD8-BAE8-AA4A-9D7F-FBFD4DFFAA65}">
      <dsp:nvSpPr>
        <dsp:cNvPr id="0" name=""/>
        <dsp:cNvSpPr/>
      </dsp:nvSpPr>
      <dsp:spPr>
        <a:xfrm>
          <a:off x="5860016" y="1512468"/>
          <a:ext cx="2090824" cy="10454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Repetir 4 veces</a:t>
          </a:r>
          <a:endParaRPr lang="es-ES_tradnl" sz="1800" kern="1200" dirty="0"/>
        </a:p>
      </dsp:txBody>
      <dsp:txXfrm>
        <a:off x="5890635" y="1543087"/>
        <a:ext cx="2029586" cy="984174"/>
      </dsp:txXfrm>
    </dsp:sp>
    <dsp:sp modelId="{DC1F16C6-8B58-D64A-B200-30A43D0B8C3A}">
      <dsp:nvSpPr>
        <dsp:cNvPr id="0" name=""/>
        <dsp:cNvSpPr/>
      </dsp:nvSpPr>
      <dsp:spPr>
        <a:xfrm rot="3310531">
          <a:off x="1782442" y="2613171"/>
          <a:ext cx="1464510" cy="46230"/>
        </a:xfrm>
        <a:custGeom>
          <a:avLst/>
          <a:gdLst/>
          <a:ahLst/>
          <a:cxnLst/>
          <a:rect l="0" t="0" r="0" b="0"/>
          <a:pathLst>
            <a:path>
              <a:moveTo>
                <a:pt x="0" y="23115"/>
              </a:moveTo>
              <a:lnTo>
                <a:pt x="1464510" y="23115"/>
              </a:lnTo>
            </a:path>
          </a:pathLst>
        </a:custGeom>
        <a:noFill/>
        <a:ln w="127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2478085" y="2599674"/>
        <a:ext cx="73225" cy="73225"/>
      </dsp:txXfrm>
    </dsp:sp>
    <dsp:sp modelId="{CB54F0B9-4EC6-9941-84FC-C4D8903EA118}">
      <dsp:nvSpPr>
        <dsp:cNvPr id="0" name=""/>
        <dsp:cNvSpPr/>
      </dsp:nvSpPr>
      <dsp:spPr>
        <a:xfrm>
          <a:off x="2932862" y="2714692"/>
          <a:ext cx="2090824" cy="104541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dirty="0" smtClean="0"/>
            <a:t>Con una pipeta medir </a:t>
          </a:r>
          <a:r>
            <a:rPr lang="es-ES_tradnl" sz="1800" kern="1200" dirty="0" err="1" smtClean="0"/>
            <a:t>vol</a:t>
          </a:r>
          <a:r>
            <a:rPr lang="es-ES_tradnl" sz="1800" kern="1200" dirty="0" smtClean="0"/>
            <a:t> de la bureta</a:t>
          </a:r>
          <a:endParaRPr lang="es-ES_tradnl" sz="1800" kern="1200" dirty="0"/>
        </a:p>
      </dsp:txBody>
      <dsp:txXfrm>
        <a:off x="2963481" y="2745311"/>
        <a:ext cx="2029586" cy="984174"/>
      </dsp:txXfrm>
    </dsp:sp>
    <dsp:sp modelId="{29933FE8-59BB-8E4E-87B3-DD95120E6C2B}">
      <dsp:nvSpPr>
        <dsp:cNvPr id="0" name=""/>
        <dsp:cNvSpPr/>
      </dsp:nvSpPr>
      <dsp:spPr>
        <a:xfrm>
          <a:off x="5023687" y="3214283"/>
          <a:ext cx="836329" cy="46230"/>
        </a:xfrm>
        <a:custGeom>
          <a:avLst/>
          <a:gdLst/>
          <a:ahLst/>
          <a:cxnLst/>
          <a:rect l="0" t="0" r="0" b="0"/>
          <a:pathLst>
            <a:path>
              <a:moveTo>
                <a:pt x="0" y="23115"/>
              </a:moveTo>
              <a:lnTo>
                <a:pt x="836329" y="23115"/>
              </a:lnTo>
            </a:path>
          </a:pathLst>
        </a:custGeom>
        <a:noFill/>
        <a:ln w="127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5420943" y="3216490"/>
        <a:ext cx="41816" cy="41816"/>
      </dsp:txXfrm>
    </dsp:sp>
    <dsp:sp modelId="{C0D331C9-EB2C-8F47-9162-1D7327ABC71B}">
      <dsp:nvSpPr>
        <dsp:cNvPr id="0" name=""/>
        <dsp:cNvSpPr/>
      </dsp:nvSpPr>
      <dsp:spPr>
        <a:xfrm>
          <a:off x="5860016" y="2714692"/>
          <a:ext cx="2090824" cy="104541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S_tradnl" sz="1800" kern="1200" smtClean="0"/>
            <a:t>Repetir 4 veces</a:t>
          </a:r>
          <a:endParaRPr lang="es-ES_tradnl" sz="1800" kern="1200" dirty="0"/>
        </a:p>
      </dsp:txBody>
      <dsp:txXfrm>
        <a:off x="5890635" y="2745311"/>
        <a:ext cx="2029586" cy="9841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EAFBA-AE54-9045-92C2-506D09DA5F3C}">
      <dsp:nvSpPr>
        <dsp:cNvPr id="0" name=""/>
        <dsp:cNvSpPr/>
      </dsp:nvSpPr>
      <dsp:spPr>
        <a:xfrm>
          <a:off x="3294" y="781680"/>
          <a:ext cx="2827955" cy="146548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s-ES_tradnl" sz="2500" kern="1200" dirty="0" smtClean="0"/>
            <a:t>25ml H</a:t>
          </a:r>
          <a:r>
            <a:rPr lang="es-ES_tradnl" sz="2500" kern="1200" baseline="-25000" dirty="0" smtClean="0"/>
            <a:t>2</a:t>
          </a:r>
          <a:r>
            <a:rPr lang="es-ES_tradnl" sz="2500" kern="1200" baseline="0" dirty="0" smtClean="0"/>
            <a:t>O </a:t>
          </a:r>
          <a:r>
            <a:rPr lang="es-ES_tradnl" sz="2500" kern="1200" baseline="0" dirty="0" err="1" smtClean="0"/>
            <a:t>dest</a:t>
          </a:r>
          <a:r>
            <a:rPr lang="es-ES_tradnl" sz="2500" kern="1200" baseline="0" dirty="0" smtClean="0"/>
            <a:t>. </a:t>
          </a:r>
          <a:endParaRPr lang="es-ES_tradnl" sz="2500" kern="1200" dirty="0"/>
        </a:p>
      </dsp:txBody>
      <dsp:txXfrm>
        <a:off x="3294" y="781680"/>
        <a:ext cx="2827955" cy="976988"/>
      </dsp:txXfrm>
    </dsp:sp>
    <dsp:sp modelId="{0E8268DD-58CD-B947-9CF5-E9C3C6FA553B}">
      <dsp:nvSpPr>
        <dsp:cNvPr id="0" name=""/>
        <dsp:cNvSpPr/>
      </dsp:nvSpPr>
      <dsp:spPr>
        <a:xfrm>
          <a:off x="582514" y="1758669"/>
          <a:ext cx="2827955" cy="153000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s-ES_tradnl" sz="2500" kern="1200" dirty="0" err="1" smtClean="0"/>
            <a:t>m</a:t>
          </a:r>
          <a:r>
            <a:rPr lang="es-ES_tradnl" sz="2500" kern="1200" dirty="0" smtClean="0"/>
            <a:t>= _______  T = _______</a:t>
          </a:r>
          <a:endParaRPr lang="es-ES_tradnl" sz="2500" kern="1200" dirty="0"/>
        </a:p>
      </dsp:txBody>
      <dsp:txXfrm>
        <a:off x="627326" y="1803481"/>
        <a:ext cx="2738331" cy="1440376"/>
      </dsp:txXfrm>
    </dsp:sp>
    <dsp:sp modelId="{1D64E0E5-6C0B-914C-8963-62AF09D8EA05}">
      <dsp:nvSpPr>
        <dsp:cNvPr id="0" name=""/>
        <dsp:cNvSpPr/>
      </dsp:nvSpPr>
      <dsp:spPr>
        <a:xfrm>
          <a:off x="3259957" y="918135"/>
          <a:ext cx="908860" cy="7040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S_tradnl" sz="2000" kern="1200"/>
        </a:p>
      </dsp:txBody>
      <dsp:txXfrm>
        <a:off x="3259957" y="1058951"/>
        <a:ext cx="697636" cy="422447"/>
      </dsp:txXfrm>
    </dsp:sp>
    <dsp:sp modelId="{EC735173-C6F2-F94A-9B36-95DA7DA21E74}">
      <dsp:nvSpPr>
        <dsp:cNvPr id="0" name=""/>
        <dsp:cNvSpPr/>
      </dsp:nvSpPr>
      <dsp:spPr>
        <a:xfrm>
          <a:off x="4546080" y="781680"/>
          <a:ext cx="2827955" cy="146548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95250" numCol="1" spcCol="1270" anchor="t" anchorCtr="0">
          <a:noAutofit/>
        </a:bodyPr>
        <a:lstStyle/>
        <a:p>
          <a:pPr lvl="0" algn="l" defTabSz="1111250">
            <a:lnSpc>
              <a:spcPct val="90000"/>
            </a:lnSpc>
            <a:spcBef>
              <a:spcPct val="0"/>
            </a:spcBef>
            <a:spcAft>
              <a:spcPct val="35000"/>
            </a:spcAft>
          </a:pPr>
          <a:r>
            <a:rPr lang="es-ES_tradnl" sz="2500" kern="1200" smtClean="0"/>
            <a:t>2g NaCl + 100ml H</a:t>
          </a:r>
          <a:r>
            <a:rPr lang="es-ES_tradnl" sz="2500" kern="1200" baseline="-25000" smtClean="0"/>
            <a:t>2</a:t>
          </a:r>
          <a:r>
            <a:rPr lang="es-ES_tradnl" sz="2500" kern="1200" baseline="0" smtClean="0"/>
            <a:t>O dest.</a:t>
          </a:r>
          <a:endParaRPr lang="es-ES_tradnl" sz="2500" kern="1200" dirty="0"/>
        </a:p>
      </dsp:txBody>
      <dsp:txXfrm>
        <a:off x="4546080" y="781680"/>
        <a:ext cx="2827955" cy="976988"/>
      </dsp:txXfrm>
    </dsp:sp>
    <dsp:sp modelId="{ED400A9D-3317-3A42-9B84-303036135B8F}">
      <dsp:nvSpPr>
        <dsp:cNvPr id="0" name=""/>
        <dsp:cNvSpPr/>
      </dsp:nvSpPr>
      <dsp:spPr>
        <a:xfrm>
          <a:off x="5125300" y="1758669"/>
          <a:ext cx="2827955" cy="153000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0" tIns="177800" rIns="177800" bIns="177800" numCol="1" spcCol="1270" anchor="t" anchorCtr="0">
          <a:noAutofit/>
        </a:bodyPr>
        <a:lstStyle/>
        <a:p>
          <a:pPr marL="228600" lvl="1" indent="-228600" algn="l" defTabSz="1111250">
            <a:lnSpc>
              <a:spcPct val="90000"/>
            </a:lnSpc>
            <a:spcBef>
              <a:spcPct val="0"/>
            </a:spcBef>
            <a:spcAft>
              <a:spcPct val="15000"/>
            </a:spcAft>
            <a:buChar char="••"/>
          </a:pPr>
          <a:r>
            <a:rPr lang="es-ES_tradnl" sz="2500" kern="1200" smtClean="0"/>
            <a:t>A 25ml          m = _____     T = _____</a:t>
          </a:r>
          <a:endParaRPr lang="es-ES_tradnl" sz="2500" kern="1200" dirty="0"/>
        </a:p>
      </dsp:txBody>
      <dsp:txXfrm>
        <a:off x="5170112" y="1803481"/>
        <a:ext cx="2738331" cy="1440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78E566-1799-1E44-94A2-9ED25F55ED7C}">
      <dsp:nvSpPr>
        <dsp:cNvPr id="0" name=""/>
        <dsp:cNvSpPr/>
      </dsp:nvSpPr>
      <dsp:spPr>
        <a:xfrm>
          <a:off x="3312" y="54080"/>
          <a:ext cx="2843753" cy="1644170"/>
        </a:xfrm>
        <a:prstGeom prst="roundRect">
          <a:avLst>
            <a:gd name="adj" fmla="val 10000"/>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ES_tradnl" sz="2800" kern="1200" dirty="0" smtClean="0"/>
            <a:t>Calentar H</a:t>
          </a:r>
          <a:r>
            <a:rPr lang="es-ES_tradnl" sz="2800" kern="1200" baseline="-25000" dirty="0" smtClean="0"/>
            <a:t>2</a:t>
          </a:r>
          <a:r>
            <a:rPr lang="es-ES_tradnl" sz="2800" kern="1200" baseline="0" dirty="0" smtClean="0"/>
            <a:t>O</a:t>
          </a:r>
          <a:endParaRPr lang="es-ES_tradnl" sz="2800" kern="1200" dirty="0"/>
        </a:p>
      </dsp:txBody>
      <dsp:txXfrm>
        <a:off x="3312" y="54080"/>
        <a:ext cx="2843753" cy="1096113"/>
      </dsp:txXfrm>
    </dsp:sp>
    <dsp:sp modelId="{448A9AFA-2492-5849-934F-27535B0B58A2}">
      <dsp:nvSpPr>
        <dsp:cNvPr id="0" name=""/>
        <dsp:cNvSpPr/>
      </dsp:nvSpPr>
      <dsp:spPr>
        <a:xfrm>
          <a:off x="585768" y="1150194"/>
          <a:ext cx="2843753" cy="25200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s-ES_tradnl" sz="2800" kern="1200" dirty="0" smtClean="0"/>
            <a:t>Tomar la T cada 30 </a:t>
          </a:r>
          <a:r>
            <a:rPr lang="es-ES_tradnl" sz="2800" kern="1200" dirty="0" err="1" smtClean="0"/>
            <a:t>seg</a:t>
          </a:r>
          <a:r>
            <a:rPr lang="es-ES_tradnl" sz="2800" kern="1200" dirty="0" smtClean="0"/>
            <a:t> durante 5 </a:t>
          </a:r>
          <a:r>
            <a:rPr lang="es-ES_tradnl" sz="2800" kern="1200" dirty="0" err="1" smtClean="0"/>
            <a:t>min</a:t>
          </a:r>
          <a:endParaRPr lang="es-ES_tradnl" sz="2800" kern="1200" dirty="0"/>
        </a:p>
      </dsp:txBody>
      <dsp:txXfrm>
        <a:off x="659576" y="1224002"/>
        <a:ext cx="2696137" cy="2372384"/>
      </dsp:txXfrm>
    </dsp:sp>
    <dsp:sp modelId="{4F7825F4-D06F-994E-AEDA-5C253CB23D96}">
      <dsp:nvSpPr>
        <dsp:cNvPr id="0" name=""/>
        <dsp:cNvSpPr/>
      </dsp:nvSpPr>
      <dsp:spPr>
        <a:xfrm>
          <a:off x="3278169" y="248131"/>
          <a:ext cx="913937" cy="708012"/>
        </a:xfrm>
        <a:prstGeom prst="rightArrow">
          <a:avLst>
            <a:gd name="adj1" fmla="val 60000"/>
            <a:gd name="adj2" fmla="val 50000"/>
          </a:avLst>
        </a:prstGeom>
        <a:gradFill rotWithShape="0">
          <a:gsLst>
            <a:gs pos="0">
              <a:schemeClr val="accent4">
                <a:hueOff val="0"/>
                <a:satOff val="0"/>
                <a:lumOff val="0"/>
                <a:alphaOff val="0"/>
                <a:tint val="69000"/>
                <a:alpha val="100000"/>
                <a:satMod val="109000"/>
                <a:lumMod val="110000"/>
              </a:schemeClr>
            </a:gs>
            <a:gs pos="52000">
              <a:schemeClr val="accent4">
                <a:hueOff val="0"/>
                <a:satOff val="0"/>
                <a:lumOff val="0"/>
                <a:alphaOff val="0"/>
                <a:tint val="74000"/>
                <a:satMod val="100000"/>
                <a:lumMod val="104000"/>
              </a:schemeClr>
            </a:gs>
            <a:gs pos="100000">
              <a:schemeClr val="accent4">
                <a:hueOff val="0"/>
                <a:satOff val="0"/>
                <a:lumOff val="0"/>
                <a:alphaOff val="0"/>
                <a:tint val="78000"/>
                <a:satMod val="100000"/>
                <a:lumMod val="10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S_tradnl" sz="2200" kern="1200"/>
        </a:p>
      </dsp:txBody>
      <dsp:txXfrm>
        <a:off x="3278169" y="389733"/>
        <a:ext cx="701533" cy="424808"/>
      </dsp:txXfrm>
    </dsp:sp>
    <dsp:sp modelId="{B9C0A9B4-25DD-FD4F-B3D7-D575787961D0}">
      <dsp:nvSpPr>
        <dsp:cNvPr id="0" name=""/>
        <dsp:cNvSpPr/>
      </dsp:nvSpPr>
      <dsp:spPr>
        <a:xfrm>
          <a:off x="4571477" y="54080"/>
          <a:ext cx="2843753" cy="1644170"/>
        </a:xfrm>
        <a:prstGeom prst="roundRect">
          <a:avLst>
            <a:gd name="adj" fmla="val 10000"/>
          </a:avLst>
        </a:prstGeom>
        <a:gradFill rotWithShape="0">
          <a:gsLst>
            <a:gs pos="0">
              <a:schemeClr val="accent4">
                <a:hueOff val="-2517496"/>
                <a:satOff val="-5593"/>
                <a:lumOff val="-4118"/>
                <a:alphaOff val="0"/>
                <a:tint val="69000"/>
                <a:alpha val="100000"/>
                <a:satMod val="109000"/>
                <a:lumMod val="110000"/>
              </a:schemeClr>
            </a:gs>
            <a:gs pos="52000">
              <a:schemeClr val="accent4">
                <a:hueOff val="-2517496"/>
                <a:satOff val="-5593"/>
                <a:lumOff val="-4118"/>
                <a:alphaOff val="0"/>
                <a:tint val="74000"/>
                <a:satMod val="100000"/>
                <a:lumMod val="104000"/>
              </a:schemeClr>
            </a:gs>
            <a:gs pos="100000">
              <a:schemeClr val="accent4">
                <a:hueOff val="-2517496"/>
                <a:satOff val="-5593"/>
                <a:lumOff val="-4118"/>
                <a:alphaOff val="0"/>
                <a:tint val="78000"/>
                <a:satMod val="100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9136" tIns="199136" rIns="199136" bIns="106680" numCol="1" spcCol="1270" anchor="t" anchorCtr="0">
          <a:noAutofit/>
        </a:bodyPr>
        <a:lstStyle/>
        <a:p>
          <a:pPr lvl="0" algn="l" defTabSz="1244600">
            <a:lnSpc>
              <a:spcPct val="90000"/>
            </a:lnSpc>
            <a:spcBef>
              <a:spcPct val="0"/>
            </a:spcBef>
            <a:spcAft>
              <a:spcPct val="35000"/>
            </a:spcAft>
          </a:pPr>
          <a:r>
            <a:rPr lang="es-ES_tradnl" sz="2800" kern="1200" smtClean="0"/>
            <a:t>Solución de NaCl</a:t>
          </a:r>
          <a:endParaRPr lang="es-ES_tradnl" sz="2800" kern="1200" dirty="0"/>
        </a:p>
      </dsp:txBody>
      <dsp:txXfrm>
        <a:off x="4571477" y="54080"/>
        <a:ext cx="2843753" cy="1096113"/>
      </dsp:txXfrm>
    </dsp:sp>
    <dsp:sp modelId="{B0199558-E3FF-9C4A-A614-474EAAD08939}">
      <dsp:nvSpPr>
        <dsp:cNvPr id="0" name=""/>
        <dsp:cNvSpPr/>
      </dsp:nvSpPr>
      <dsp:spPr>
        <a:xfrm>
          <a:off x="5153933" y="1150194"/>
          <a:ext cx="2843753" cy="252000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517496"/>
              <a:satOff val="-5593"/>
              <a:lumOff val="-411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9136" tIns="199136" rIns="199136" bIns="199136" numCol="1" spcCol="1270" anchor="t" anchorCtr="0">
          <a:noAutofit/>
        </a:bodyPr>
        <a:lstStyle/>
        <a:p>
          <a:pPr marL="285750" lvl="1" indent="-285750" algn="l" defTabSz="1244600">
            <a:lnSpc>
              <a:spcPct val="90000"/>
            </a:lnSpc>
            <a:spcBef>
              <a:spcPct val="0"/>
            </a:spcBef>
            <a:spcAft>
              <a:spcPct val="15000"/>
            </a:spcAft>
            <a:buChar char="••"/>
          </a:pPr>
          <a:r>
            <a:rPr lang="es-ES_tradnl" sz="2800" kern="1200" dirty="0" smtClean="0"/>
            <a:t>Tomar la T cada 30 </a:t>
          </a:r>
          <a:r>
            <a:rPr lang="es-ES_tradnl" sz="2800" kern="1200" dirty="0" err="1" smtClean="0"/>
            <a:t>seg</a:t>
          </a:r>
          <a:r>
            <a:rPr lang="es-ES_tradnl" sz="2800" kern="1200" dirty="0" smtClean="0"/>
            <a:t> durante 5 </a:t>
          </a:r>
          <a:r>
            <a:rPr lang="es-ES_tradnl" sz="2800" kern="1200" dirty="0" err="1" smtClean="0"/>
            <a:t>min</a:t>
          </a:r>
          <a:endParaRPr lang="es-ES_tradnl" sz="2800" kern="1200" dirty="0"/>
        </a:p>
      </dsp:txBody>
      <dsp:txXfrm>
        <a:off x="5227741" y="1224002"/>
        <a:ext cx="2696137" cy="237238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8B4856-8E37-E54F-8DC3-4599291E0D5A}">
      <dsp:nvSpPr>
        <dsp:cNvPr id="0" name=""/>
        <dsp:cNvSpPr/>
      </dsp:nvSpPr>
      <dsp:spPr>
        <a:xfrm>
          <a:off x="1554" y="1040994"/>
          <a:ext cx="3313934" cy="198836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kern="1200" dirty="0" smtClean="0"/>
            <a:t>Llenar garrafón con aire</a:t>
          </a:r>
          <a:endParaRPr lang="es-ES_tradnl" sz="3200" kern="1200" dirty="0"/>
        </a:p>
      </dsp:txBody>
      <dsp:txXfrm>
        <a:off x="59791" y="1099231"/>
        <a:ext cx="3197460" cy="1871886"/>
      </dsp:txXfrm>
    </dsp:sp>
    <dsp:sp modelId="{7DDBBD98-417B-F843-9045-7913452F3228}">
      <dsp:nvSpPr>
        <dsp:cNvPr id="0" name=""/>
        <dsp:cNvSpPr/>
      </dsp:nvSpPr>
      <dsp:spPr>
        <a:xfrm>
          <a:off x="3646881" y="1624247"/>
          <a:ext cx="702554" cy="8218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s-ES_tradnl" sz="2600" kern="1200"/>
        </a:p>
      </dsp:txBody>
      <dsp:txXfrm>
        <a:off x="3646881" y="1788618"/>
        <a:ext cx="491788" cy="493113"/>
      </dsp:txXfrm>
    </dsp:sp>
    <dsp:sp modelId="{6CB40DC8-CAA2-3F44-93EC-8EF4CFA76111}">
      <dsp:nvSpPr>
        <dsp:cNvPr id="0" name=""/>
        <dsp:cNvSpPr/>
      </dsp:nvSpPr>
      <dsp:spPr>
        <a:xfrm>
          <a:off x="4641061" y="1040994"/>
          <a:ext cx="3313934" cy="198836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_tradnl" sz="3200" kern="1200" smtClean="0"/>
            <a:t>Dejar salir aire en variaciones de 5 cm</a:t>
          </a:r>
          <a:endParaRPr lang="es-ES_tradnl" sz="3200" kern="1200" dirty="0"/>
        </a:p>
      </dsp:txBody>
      <dsp:txXfrm>
        <a:off x="4699298" y="1099231"/>
        <a:ext cx="3197460" cy="18718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s-E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s-E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39F1D84-7CAF-284F-93DD-03CD914D508F}" type="slidenum">
              <a:rPr lang="es-ES"/>
              <a:pPr>
                <a:defRPr/>
              </a:pPr>
              <a:t>‹Nr.›</a:t>
            </a:fld>
            <a:endParaRPr lang="es-ES"/>
          </a:p>
        </p:txBody>
      </p:sp>
    </p:spTree>
    <p:extLst>
      <p:ext uri="{BB962C8B-B14F-4D97-AF65-F5344CB8AC3E}">
        <p14:creationId xmlns:p14="http://schemas.microsoft.com/office/powerpoint/2010/main" val="2507564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es-ES_tradnl" smtClean="0"/>
              <a:t>Clic para editar título</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a:xfrm>
            <a:off x="5932170" y="4323845"/>
            <a:ext cx="2297429" cy="365125"/>
          </a:xfrm>
        </p:spPr>
        <p:txBody>
          <a:bodyPr/>
          <a:lstStyle/>
          <a:p>
            <a:pPr>
              <a:defRPr/>
            </a:pPr>
            <a:endParaRPr lang="es-ES"/>
          </a:p>
        </p:txBody>
      </p:sp>
      <p:sp>
        <p:nvSpPr>
          <p:cNvPr id="5" name="Footer Placeholder 4"/>
          <p:cNvSpPr>
            <a:spLocks noGrp="1"/>
          </p:cNvSpPr>
          <p:nvPr>
            <p:ph type="ftr" sz="quarter" idx="11"/>
          </p:nvPr>
        </p:nvSpPr>
        <p:spPr>
          <a:xfrm>
            <a:off x="914400" y="4323846"/>
            <a:ext cx="4880610" cy="365125"/>
          </a:xfrm>
        </p:spPr>
        <p:txBody>
          <a:bodyPr/>
          <a:lstStyle/>
          <a:p>
            <a:pPr>
              <a:defRPr/>
            </a:pPr>
            <a:endParaRPr lang="es-ES"/>
          </a:p>
        </p:txBody>
      </p:sp>
      <p:sp>
        <p:nvSpPr>
          <p:cNvPr id="6" name="Slide Number Placeholder 5"/>
          <p:cNvSpPr>
            <a:spLocks noGrp="1"/>
          </p:cNvSpPr>
          <p:nvPr>
            <p:ph type="sldNum" sz="quarter" idx="12"/>
          </p:nvPr>
        </p:nvSpPr>
        <p:spPr>
          <a:xfrm>
            <a:off x="6057900" y="1430867"/>
            <a:ext cx="2171700" cy="365125"/>
          </a:xfrm>
        </p:spPr>
        <p:txBody>
          <a:bodyPr/>
          <a:lstStyle/>
          <a:p>
            <a:pPr>
              <a:defRPr/>
            </a:pPr>
            <a:fld id="{BB2ED213-F506-D342-82C5-78B94869E616}" type="slidenum">
              <a:rPr lang="es-ES" smtClean="0"/>
              <a:pPr>
                <a:defRPr/>
              </a:pPr>
              <a:t>‹Nr.›</a:t>
            </a:fld>
            <a:endParaRPr lang="es-ES"/>
          </a:p>
        </p:txBody>
      </p:sp>
    </p:spTree>
    <p:extLst>
      <p:ext uri="{BB962C8B-B14F-4D97-AF65-F5344CB8AC3E}">
        <p14:creationId xmlns:p14="http://schemas.microsoft.com/office/powerpoint/2010/main" val="88794884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209437860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es-ES_tradnl" smtClean="0"/>
              <a:t>Clic para editar título</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s-ES"/>
          </a:p>
        </p:txBody>
      </p:sp>
      <p:sp>
        <p:nvSpPr>
          <p:cNvPr id="6" name="Footer Placeholder 5"/>
          <p:cNvSpPr>
            <a:spLocks noGrp="1"/>
          </p:cNvSpPr>
          <p:nvPr>
            <p:ph type="ftr" sz="quarter" idx="11"/>
          </p:nvPr>
        </p:nvSpPr>
        <p:spPr>
          <a:xfrm>
            <a:off x="594360" y="381001"/>
            <a:ext cx="4830656" cy="365125"/>
          </a:xfrm>
        </p:spPr>
        <p:txBody>
          <a:bodyPr/>
          <a:lstStyle/>
          <a:p>
            <a:pPr>
              <a:defRPr/>
            </a:pPr>
            <a:endParaRPr lang="es-ES"/>
          </a:p>
        </p:txBody>
      </p:sp>
      <p:sp>
        <p:nvSpPr>
          <p:cNvPr id="7" name="Slide Number Placeholder 6"/>
          <p:cNvSpPr>
            <a:spLocks noGrp="1"/>
          </p:cNvSpPr>
          <p:nvPr>
            <p:ph type="sldNum" sz="quarter" idx="12"/>
          </p:nvPr>
        </p:nvSpPr>
        <p:spPr>
          <a:xfrm>
            <a:off x="7882466" y="381001"/>
            <a:ext cx="667174" cy="365125"/>
          </a:xfrm>
        </p:spPr>
        <p:txBody>
          <a:body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81682348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5" name="Picture 14"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es-ES_tradnl" smtClean="0"/>
              <a:t>Clic para editar título</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pPr>
              <a:defRPr/>
            </a:pPr>
            <a:endParaRPr lang="es-ES"/>
          </a:p>
        </p:txBody>
      </p:sp>
      <p:sp>
        <p:nvSpPr>
          <p:cNvPr id="6" name="Footer Placeholder 5"/>
          <p:cNvSpPr>
            <a:spLocks noGrp="1"/>
          </p:cNvSpPr>
          <p:nvPr>
            <p:ph type="ftr" sz="quarter" idx="11"/>
          </p:nvPr>
        </p:nvSpPr>
        <p:spPr>
          <a:xfrm>
            <a:off x="594360" y="379438"/>
            <a:ext cx="4830656" cy="365125"/>
          </a:xfrm>
        </p:spPr>
        <p:txBody>
          <a:bodyPr/>
          <a:lstStyle/>
          <a:p>
            <a:pPr>
              <a:defRPr/>
            </a:pPr>
            <a:endParaRPr lang="es-ES"/>
          </a:p>
        </p:txBody>
      </p:sp>
      <p:sp>
        <p:nvSpPr>
          <p:cNvPr id="7" name="Slide Number Placeholder 6"/>
          <p:cNvSpPr>
            <a:spLocks noGrp="1"/>
          </p:cNvSpPr>
          <p:nvPr>
            <p:ph type="sldNum" sz="quarter" idx="12"/>
          </p:nvPr>
        </p:nvSpPr>
        <p:spPr>
          <a:xfrm>
            <a:off x="7882466" y="381001"/>
            <a:ext cx="667174" cy="365125"/>
          </a:xfrm>
        </p:spPr>
        <p:txBody>
          <a:bodyPr/>
          <a:lstStyle/>
          <a:p>
            <a:pPr>
              <a:defRPr/>
            </a:pPr>
            <a:fld id="{F3BF5475-4063-9649-ACA6-025BAD30C51E}" type="slidenum">
              <a:rPr lang="es-ES" smtClean="0"/>
              <a:pPr>
                <a:defRPr/>
              </a:pPr>
              <a:t>‹Nr.›</a:t>
            </a:fld>
            <a:endParaRPr lang="es-ES"/>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368575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es-ES_tradnl" smtClean="0"/>
              <a:t>Clic para editar título</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pPr>
              <a:defRPr/>
            </a:pPr>
            <a:endParaRPr lang="es-ES"/>
          </a:p>
        </p:txBody>
      </p:sp>
      <p:sp>
        <p:nvSpPr>
          <p:cNvPr id="6" name="Footer Placeholder 5"/>
          <p:cNvSpPr>
            <a:spLocks noGrp="1"/>
          </p:cNvSpPr>
          <p:nvPr>
            <p:ph type="ftr" sz="quarter" idx="11"/>
          </p:nvPr>
        </p:nvSpPr>
        <p:spPr>
          <a:xfrm>
            <a:off x="594360" y="378884"/>
            <a:ext cx="4830656" cy="365125"/>
          </a:xfrm>
        </p:spPr>
        <p:txBody>
          <a:bodyPr/>
          <a:lstStyle/>
          <a:p>
            <a:pPr>
              <a:defRPr/>
            </a:pPr>
            <a:endParaRPr lang="es-ES"/>
          </a:p>
        </p:txBody>
      </p:sp>
      <p:sp>
        <p:nvSpPr>
          <p:cNvPr id="7" name="Slide Number Placeholder 6"/>
          <p:cNvSpPr>
            <a:spLocks noGrp="1"/>
          </p:cNvSpPr>
          <p:nvPr>
            <p:ph type="sldNum" sz="quarter" idx="12"/>
          </p:nvPr>
        </p:nvSpPr>
        <p:spPr>
          <a:xfrm>
            <a:off x="7882466" y="381001"/>
            <a:ext cx="667174" cy="365125"/>
          </a:xfrm>
        </p:spPr>
        <p:txBody>
          <a:body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139979537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es-ES_tradnl" smtClean="0"/>
              <a:t>Clic para editar título</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6775315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es-ES_tradnl" smtClean="0"/>
              <a:t>Clic para editar título</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smtClean="0"/>
              <a:t>Arrastre la imagen al marcador de posición o haga clic en el icono para agregarla</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smtClean="0"/>
              <a:t>Arrastre la imagen al marcador de posición o haga clic en el icono para agregarla</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_tradnl" smtClean="0"/>
              <a:t>Arrastre la imagen al marcador de posición o haga clic en el icono para agregarla</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131441403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BC6659EB-2DDC-2C4C-AC00-13A3F596D0D3}" type="slidenum">
              <a:rPr lang="es-ES" smtClean="0"/>
              <a:pPr>
                <a:defRPr/>
              </a:pPr>
              <a:t>‹Nr.›</a:t>
            </a:fld>
            <a:endParaRPr lang="es-ES"/>
          </a:p>
        </p:txBody>
      </p:sp>
    </p:spTree>
    <p:extLst>
      <p:ext uri="{BB962C8B-B14F-4D97-AF65-F5344CB8AC3E}">
        <p14:creationId xmlns:p14="http://schemas.microsoft.com/office/powerpoint/2010/main" val="192409556"/>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es-ES_tradnl" smtClean="0"/>
              <a:t>Clic para editar título</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s-E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s-ES"/>
          </a:p>
        </p:txBody>
      </p:sp>
      <p:sp>
        <p:nvSpPr>
          <p:cNvPr id="6" name="Slide Number Placeholder 5"/>
          <p:cNvSpPr>
            <a:spLocks noGrp="1"/>
          </p:cNvSpPr>
          <p:nvPr>
            <p:ph type="sldNum" sz="quarter" idx="12"/>
          </p:nvPr>
        </p:nvSpPr>
        <p:spPr>
          <a:xfrm>
            <a:off x="7882466" y="381001"/>
            <a:ext cx="667174" cy="365125"/>
          </a:xfrm>
        </p:spPr>
        <p:txBody>
          <a:bodyPr/>
          <a:lstStyle/>
          <a:p>
            <a:pPr>
              <a:defRPr/>
            </a:pPr>
            <a:fld id="{CA05DC99-CD36-E54D-B278-34C10C6F9344}" type="slidenum">
              <a:rPr lang="es-ES" smtClean="0"/>
              <a:pPr>
                <a:defRPr/>
              </a:pPr>
              <a:t>‹Nr.›</a:t>
            </a:fld>
            <a:endParaRPr lang="es-ES"/>
          </a:p>
        </p:txBody>
      </p:sp>
    </p:spTree>
    <p:extLst>
      <p:ext uri="{BB962C8B-B14F-4D97-AF65-F5344CB8AC3E}">
        <p14:creationId xmlns:p14="http://schemas.microsoft.com/office/powerpoint/2010/main" val="1864518957"/>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ítulo,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838200" y="2362200"/>
            <a:ext cx="3770313"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1"/>
          <p:cNvSpPr>
            <a:spLocks noGrp="1" noChangeArrowheads="1"/>
          </p:cNvSpPr>
          <p:nvPr>
            <p:ph type="dt" sz="half" idx="10"/>
          </p:nvPr>
        </p:nvSpPr>
        <p:spPr>
          <a:ln/>
        </p:spPr>
        <p:txBody>
          <a:bodyPr/>
          <a:lstStyle>
            <a:lvl1pPr>
              <a:defRPr/>
            </a:lvl1pPr>
          </a:lstStyle>
          <a:p>
            <a:pPr>
              <a:defRPr/>
            </a:pPr>
            <a:endParaRPr lang="es-ES"/>
          </a:p>
        </p:txBody>
      </p:sp>
      <p:sp>
        <p:nvSpPr>
          <p:cNvPr id="6" name="Rectangle 12"/>
          <p:cNvSpPr>
            <a:spLocks noGrp="1" noChangeArrowheads="1"/>
          </p:cNvSpPr>
          <p:nvPr>
            <p:ph type="ftr" sz="quarter" idx="11"/>
          </p:nvPr>
        </p:nvSpPr>
        <p:spPr>
          <a:ln/>
        </p:spPr>
        <p:txBody>
          <a:bodyPr/>
          <a:lstStyle>
            <a:lvl1pPr>
              <a:defRPr/>
            </a:lvl1pPr>
          </a:lstStyle>
          <a:p>
            <a:pPr>
              <a:defRPr/>
            </a:pPr>
            <a:endParaRPr lang="es-ES"/>
          </a:p>
        </p:txBody>
      </p:sp>
      <p:sp>
        <p:nvSpPr>
          <p:cNvPr id="7" name="Rectangle 13"/>
          <p:cNvSpPr>
            <a:spLocks noGrp="1" noChangeArrowheads="1"/>
          </p:cNvSpPr>
          <p:nvPr>
            <p:ph type="sldNum" sz="quarter" idx="12"/>
          </p:nvPr>
        </p:nvSpPr>
        <p:spPr>
          <a:ln/>
        </p:spPr>
        <p:txBody>
          <a:bodyPr/>
          <a:lstStyle>
            <a:lvl1pPr>
              <a:defRPr/>
            </a:lvl1pPr>
          </a:lstStyle>
          <a:p>
            <a:pPr>
              <a:defRPr/>
            </a:pPr>
            <a:fld id="{014E9716-87A7-634A-AD3B-8B9CF534D721}" type="slidenum">
              <a:rPr lang="es-ES"/>
              <a:pPr>
                <a:defRPr/>
              </a:pPr>
              <a:t>‹Nr.›</a:t>
            </a:fld>
            <a:endParaRPr lang="es-ES"/>
          </a:p>
        </p:txBody>
      </p:sp>
    </p:spTree>
    <p:extLst>
      <p:ext uri="{BB962C8B-B14F-4D97-AF65-F5344CB8AC3E}">
        <p14:creationId xmlns:p14="http://schemas.microsoft.com/office/powerpoint/2010/main" val="88873327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762000" y="762000"/>
            <a:ext cx="7924800" cy="1143000"/>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838200" y="2362200"/>
            <a:ext cx="3770313" cy="17859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838200" y="4300538"/>
            <a:ext cx="3770313" cy="17859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760913" y="2362200"/>
            <a:ext cx="3770312" cy="37242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11"/>
          <p:cNvSpPr>
            <a:spLocks noGrp="1" noChangeArrowheads="1"/>
          </p:cNvSpPr>
          <p:nvPr>
            <p:ph type="dt" sz="half" idx="10"/>
          </p:nvPr>
        </p:nvSpPr>
        <p:spPr>
          <a:ln/>
        </p:spPr>
        <p:txBody>
          <a:bodyPr/>
          <a:lstStyle>
            <a:lvl1pPr>
              <a:defRPr/>
            </a:lvl1pPr>
          </a:lstStyle>
          <a:p>
            <a:pPr>
              <a:defRPr/>
            </a:pPr>
            <a:endParaRPr lang="es-ES"/>
          </a:p>
        </p:txBody>
      </p:sp>
      <p:sp>
        <p:nvSpPr>
          <p:cNvPr id="7" name="Rectangle 12"/>
          <p:cNvSpPr>
            <a:spLocks noGrp="1" noChangeArrowheads="1"/>
          </p:cNvSpPr>
          <p:nvPr>
            <p:ph type="ftr" sz="quarter" idx="11"/>
          </p:nvPr>
        </p:nvSpPr>
        <p:spPr>
          <a:ln/>
        </p:spPr>
        <p:txBody>
          <a:bodyPr/>
          <a:lstStyle>
            <a:lvl1pPr>
              <a:defRPr/>
            </a:lvl1pPr>
          </a:lstStyle>
          <a:p>
            <a:pPr>
              <a:defRPr/>
            </a:pPr>
            <a:endParaRPr lang="es-ES"/>
          </a:p>
        </p:txBody>
      </p:sp>
      <p:sp>
        <p:nvSpPr>
          <p:cNvPr id="8" name="Rectangle 13"/>
          <p:cNvSpPr>
            <a:spLocks noGrp="1" noChangeArrowheads="1"/>
          </p:cNvSpPr>
          <p:nvPr>
            <p:ph type="sldNum" sz="quarter" idx="12"/>
          </p:nvPr>
        </p:nvSpPr>
        <p:spPr>
          <a:ln/>
        </p:spPr>
        <p:txBody>
          <a:bodyPr/>
          <a:lstStyle>
            <a:lvl1pPr>
              <a:defRPr/>
            </a:lvl1pPr>
          </a:lstStyle>
          <a:p>
            <a:pPr>
              <a:defRPr/>
            </a:pPr>
            <a:fld id="{495A253F-1B70-B745-A340-09C0D8BE9794}" type="slidenum">
              <a:rPr lang="es-ES"/>
              <a:pPr>
                <a:defRPr/>
              </a:pPr>
              <a:t>‹Nr.›</a:t>
            </a:fld>
            <a:endParaRPr lang="es-ES"/>
          </a:p>
        </p:txBody>
      </p:sp>
    </p:spTree>
    <p:extLst>
      <p:ext uri="{BB962C8B-B14F-4D97-AF65-F5344CB8AC3E}">
        <p14:creationId xmlns:p14="http://schemas.microsoft.com/office/powerpoint/2010/main" val="11913880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C2F7B3C5-582C-F54F-8436-148613BC9FFA}" type="slidenum">
              <a:rPr lang="es-ES" smtClean="0"/>
              <a:pPr>
                <a:defRPr/>
              </a:pPr>
              <a:t>‹Nr.›</a:t>
            </a:fld>
            <a:endParaRPr lang="es-ES"/>
          </a:p>
        </p:txBody>
      </p:sp>
    </p:spTree>
    <p:extLst>
      <p:ext uri="{BB962C8B-B14F-4D97-AF65-F5344CB8AC3E}">
        <p14:creationId xmlns:p14="http://schemas.microsoft.com/office/powerpoint/2010/main" val="89237491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es-ES_tradnl" smtClean="0"/>
              <a:t>Clic para editar título</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pPr>
              <a:defRPr/>
            </a:pPr>
            <a:endParaRPr lang="es-ES"/>
          </a:p>
        </p:txBody>
      </p:sp>
      <p:sp>
        <p:nvSpPr>
          <p:cNvPr id="5" name="Footer Placeholder 4"/>
          <p:cNvSpPr>
            <a:spLocks noGrp="1"/>
          </p:cNvSpPr>
          <p:nvPr>
            <p:ph type="ftr" sz="quarter" idx="11"/>
          </p:nvPr>
        </p:nvSpPr>
        <p:spPr>
          <a:xfrm>
            <a:off x="594360" y="381001"/>
            <a:ext cx="4830656" cy="365125"/>
          </a:xfrm>
        </p:spPr>
        <p:txBody>
          <a:bodyPr/>
          <a:lstStyle/>
          <a:p>
            <a:pPr>
              <a:defRPr/>
            </a:pPr>
            <a:endParaRPr lang="es-ES"/>
          </a:p>
        </p:txBody>
      </p:sp>
      <p:sp>
        <p:nvSpPr>
          <p:cNvPr id="6" name="Slide Number Placeholder 5"/>
          <p:cNvSpPr>
            <a:spLocks noGrp="1"/>
          </p:cNvSpPr>
          <p:nvPr>
            <p:ph type="sldNum" sz="quarter" idx="12"/>
          </p:nvPr>
        </p:nvSpPr>
        <p:spPr>
          <a:xfrm>
            <a:off x="7882466" y="381001"/>
            <a:ext cx="667173" cy="365125"/>
          </a:xfrm>
        </p:spPr>
        <p:txBody>
          <a:bodyPr/>
          <a:lstStyle/>
          <a:p>
            <a:pPr>
              <a:defRPr/>
            </a:pPr>
            <a:fld id="{92D54366-FB24-7E41-AA6A-2586CD003AD5}" type="slidenum">
              <a:rPr lang="es-ES" smtClean="0"/>
              <a:pPr>
                <a:defRPr/>
              </a:pPr>
              <a:t>‹Nr.›</a:t>
            </a:fld>
            <a:endParaRPr lang="es-ES"/>
          </a:p>
        </p:txBody>
      </p:sp>
    </p:spTree>
    <p:extLst>
      <p:ext uri="{BB962C8B-B14F-4D97-AF65-F5344CB8AC3E}">
        <p14:creationId xmlns:p14="http://schemas.microsoft.com/office/powerpoint/2010/main" val="1193553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D36C7D90-90A4-274A-B53A-1B29158A98B0}" type="slidenum">
              <a:rPr lang="es-ES" smtClean="0"/>
              <a:pPr>
                <a:defRPr/>
              </a:pPr>
              <a:t>‹Nr.›</a:t>
            </a:fld>
            <a:endParaRPr lang="es-ES"/>
          </a:p>
        </p:txBody>
      </p:sp>
    </p:spTree>
    <p:extLst>
      <p:ext uri="{BB962C8B-B14F-4D97-AF65-F5344CB8AC3E}">
        <p14:creationId xmlns:p14="http://schemas.microsoft.com/office/powerpoint/2010/main" val="25540585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es-ES_tradnl" smtClean="0"/>
              <a:t>Clic para editar título</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594359" y="3132667"/>
            <a:ext cx="3910579" cy="313097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2098" y="3132667"/>
            <a:ext cx="3907541" cy="3130973"/>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0673F8EF-4D90-CC48-A8CB-80E49977E444}" type="slidenum">
              <a:rPr lang="es-ES" smtClean="0"/>
              <a:pPr>
                <a:defRPr/>
              </a:pPr>
              <a:t>‹Nr.›</a:t>
            </a:fld>
            <a:endParaRPr lang="es-ES"/>
          </a:p>
        </p:txBody>
      </p:sp>
    </p:spTree>
    <p:extLst>
      <p:ext uri="{BB962C8B-B14F-4D97-AF65-F5344CB8AC3E}">
        <p14:creationId xmlns:p14="http://schemas.microsoft.com/office/powerpoint/2010/main" val="193386147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dirty="0"/>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2447625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6E8737CC-C0E3-144C-85FB-160740A2497B}" type="slidenum">
              <a:rPr lang="es-ES" smtClean="0"/>
              <a:pPr>
                <a:defRPr/>
              </a:pPr>
              <a:t>‹Nr.›</a:t>
            </a:fld>
            <a:endParaRPr lang="es-ES"/>
          </a:p>
        </p:txBody>
      </p:sp>
    </p:spTree>
    <p:extLst>
      <p:ext uri="{BB962C8B-B14F-4D97-AF65-F5344CB8AC3E}">
        <p14:creationId xmlns:p14="http://schemas.microsoft.com/office/powerpoint/2010/main" val="129314510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es-ES_tradnl" smtClean="0"/>
              <a:t>Clic para editar título</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80F23DC6-2A6D-0542-9BDF-B9A42E597170}" type="slidenum">
              <a:rPr lang="es-ES" smtClean="0"/>
              <a:pPr>
                <a:defRPr/>
              </a:pPr>
              <a:t>‹Nr.›</a:t>
            </a:fld>
            <a:endParaRPr lang="es-ES"/>
          </a:p>
        </p:txBody>
      </p:sp>
    </p:spTree>
    <p:extLst>
      <p:ext uri="{BB962C8B-B14F-4D97-AF65-F5344CB8AC3E}">
        <p14:creationId xmlns:p14="http://schemas.microsoft.com/office/powerpoint/2010/main" val="135532251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es-ES_tradnl" smtClean="0"/>
              <a:t>Clic para editar título</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agregarla</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F95BCE35-45AD-9F4E-BA77-AD6D06555370}" type="slidenum">
              <a:rPr lang="es-ES" smtClean="0"/>
              <a:pPr>
                <a:defRPr/>
              </a:pPr>
              <a:t>‹Nr.›</a:t>
            </a:fld>
            <a:endParaRPr lang="es-ES"/>
          </a:p>
        </p:txBody>
      </p:sp>
    </p:spTree>
    <p:extLst>
      <p:ext uri="{BB962C8B-B14F-4D97-AF65-F5344CB8AC3E}">
        <p14:creationId xmlns:p14="http://schemas.microsoft.com/office/powerpoint/2010/main" val="54648268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s-ES"/>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s-ES"/>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F3BF5475-4063-9649-ACA6-025BAD30C51E}" type="slidenum">
              <a:rPr lang="es-ES" smtClean="0"/>
              <a:pPr>
                <a:defRPr/>
              </a:pPr>
              <a:t>‹Nr.›</a:t>
            </a:fld>
            <a:endParaRPr lang="es-ES"/>
          </a:p>
        </p:txBody>
      </p:sp>
    </p:spTree>
    <p:extLst>
      <p:ext uri="{BB962C8B-B14F-4D97-AF65-F5344CB8AC3E}">
        <p14:creationId xmlns:p14="http://schemas.microsoft.com/office/powerpoint/2010/main" val="100179447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anim calcmode="lin" valueType="num">
                                      <p:cBhvr>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anim calcmode="lin" valueType="num">
                                      <p:cBhvr>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anim calcmode="lin" valueType="num">
                                      <p:cBhvr>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anim calcmode="lin" valueType="num">
                                      <p:cBhvr>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7.png"/><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S_tradnl" dirty="0">
                <a:solidFill>
                  <a:schemeClr val="tx2"/>
                </a:solidFill>
              </a:rPr>
              <a:t>CONOCIMIENTO Y MANEJO DEL MATERIAL DE LABORATORIO</a:t>
            </a:r>
            <a:endParaRPr lang="es-ES" dirty="0"/>
          </a:p>
        </p:txBody>
      </p:sp>
      <p:sp>
        <p:nvSpPr>
          <p:cNvPr id="5" name="Marcador de texto 4"/>
          <p:cNvSpPr>
            <a:spLocks noGrp="1"/>
          </p:cNvSpPr>
          <p:nvPr>
            <p:ph type="body" idx="1"/>
          </p:nvPr>
        </p:nvSpPr>
        <p:spPr/>
        <p:txBody>
          <a:bodyPr/>
          <a:lstStyle/>
          <a:p>
            <a:pPr>
              <a:defRPr/>
            </a:pPr>
            <a:r>
              <a:rPr lang="es-ES_tradnl" dirty="0">
                <a:solidFill>
                  <a:schemeClr val="accent4"/>
                </a:solidFill>
              </a:rPr>
              <a:t>PRÁCTICA #1</a:t>
            </a:r>
            <a:endParaRPr lang="es-ES" dirty="0">
              <a:solidFill>
                <a:schemeClr val="accent4"/>
              </a:solidFill>
            </a:endParaRPr>
          </a:p>
        </p:txBody>
      </p:sp>
    </p:spTree>
    <p:extLst>
      <p:ext uri="{BB962C8B-B14F-4D97-AF65-F5344CB8AC3E}">
        <p14:creationId xmlns:p14="http://schemas.microsoft.com/office/powerpoint/2010/main" val="258846911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AutoShape 2"/>
          <p:cNvSpPr>
            <a:spLocks noGrp="1" noChangeArrowheads="1"/>
          </p:cNvSpPr>
          <p:nvPr>
            <p:ph type="title" idx="4294967295"/>
          </p:nvPr>
        </p:nvSpPr>
        <p:spPr>
          <a:xfrm>
            <a:off x="755650" y="762000"/>
            <a:ext cx="8388350" cy="1143000"/>
          </a:xfrm>
        </p:spPr>
        <p:txBody>
          <a:bodyPr/>
          <a:lstStyle/>
          <a:p>
            <a:pPr algn="ctr" eaLnBrk="1" hangingPunct="1"/>
            <a:r>
              <a:rPr lang="es-ES_tradnl" sz="3200"/>
              <a:t>Material para contener sustancias</a:t>
            </a:r>
            <a:endParaRPr lang="es-ES" sz="320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AutoShape 4"/>
          <p:cNvSpPr>
            <a:spLocks noGrp="1" noChangeArrowheads="1"/>
          </p:cNvSpPr>
          <p:nvPr>
            <p:ph type="title"/>
          </p:nvPr>
        </p:nvSpPr>
        <p:spPr/>
        <p:txBody>
          <a:bodyPr/>
          <a:lstStyle/>
          <a:p>
            <a:pPr eaLnBrk="1" hangingPunct="1"/>
            <a:r>
              <a:rPr lang="es-ES_tradnl" dirty="0"/>
              <a:t>Matraz </a:t>
            </a:r>
            <a:r>
              <a:rPr lang="es-ES_tradnl" dirty="0" err="1"/>
              <a:t>Erlenmeyer</a:t>
            </a:r>
            <a:endParaRPr lang="es-ES" dirty="0"/>
          </a:p>
        </p:txBody>
      </p:sp>
      <p:sp>
        <p:nvSpPr>
          <p:cNvPr id="28675" name="Rectangle 6"/>
          <p:cNvSpPr>
            <a:spLocks noGrp="1" noChangeArrowheads="1"/>
          </p:cNvSpPr>
          <p:nvPr>
            <p:ph sz="half" idx="1"/>
          </p:nvPr>
        </p:nvSpPr>
        <p:spPr/>
        <p:txBody>
          <a:bodyPr>
            <a:normAutofit lnSpcReduction="10000"/>
          </a:bodyPr>
          <a:lstStyle/>
          <a:p>
            <a:pPr eaLnBrk="1" hangingPunct="1"/>
            <a:endParaRPr lang="es-ES_tradnl" sz="2400" dirty="0"/>
          </a:p>
          <a:p>
            <a:pPr eaLnBrk="1" hangingPunct="1"/>
            <a:r>
              <a:rPr lang="es-ES_tradnl" sz="2400" dirty="0"/>
              <a:t>Frasco troncocónico de vidrio de base ancha y cuello estrecho y corto.</a:t>
            </a:r>
          </a:p>
          <a:p>
            <a:pPr eaLnBrk="1" hangingPunct="1"/>
            <a:r>
              <a:rPr lang="es-ES_tradnl" sz="2400" dirty="0"/>
              <a:t>Suele llevar una escala graduada que permite medir distintos volúmenes.</a:t>
            </a:r>
          </a:p>
          <a:p>
            <a:pPr eaLnBrk="1" hangingPunct="1"/>
            <a:r>
              <a:rPr lang="es-ES_tradnl" sz="2400" dirty="0"/>
              <a:t>Se utiliza en valoraciones y en destilación.</a:t>
            </a:r>
          </a:p>
          <a:p>
            <a:pPr eaLnBrk="1" hangingPunct="1"/>
            <a:endParaRPr lang="es-ES" sz="2400" dirty="0"/>
          </a:p>
        </p:txBody>
      </p:sp>
      <p:pic>
        <p:nvPicPr>
          <p:cNvPr id="6" name="Marcador de contenido 5"/>
          <p:cNvPicPr>
            <a:picLocks noGrp="1" noChangeAspect="1"/>
          </p:cNvPicPr>
          <p:nvPr>
            <p:ph sz="half" idx="2"/>
          </p:nvPr>
        </p:nvPicPr>
        <p:blipFill>
          <a:blip r:embed="rId2"/>
          <a:stretch>
            <a:fillRect/>
          </a:stretch>
        </p:blipFill>
        <p:spPr>
          <a:xfrm>
            <a:off x="5287962" y="2787650"/>
            <a:ext cx="2616200" cy="2882900"/>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AutoShape 4"/>
          <p:cNvSpPr>
            <a:spLocks noGrp="1" noChangeArrowheads="1"/>
          </p:cNvSpPr>
          <p:nvPr>
            <p:ph type="title"/>
          </p:nvPr>
        </p:nvSpPr>
        <p:spPr/>
        <p:txBody>
          <a:bodyPr/>
          <a:lstStyle/>
          <a:p>
            <a:pPr eaLnBrk="1" hangingPunct="1"/>
            <a:r>
              <a:rPr lang="es-ES_tradnl"/>
              <a:t>Vasos de precipitados</a:t>
            </a:r>
            <a:endParaRPr lang="es-ES"/>
          </a:p>
        </p:txBody>
      </p:sp>
      <p:sp>
        <p:nvSpPr>
          <p:cNvPr id="29699" name="Rectangle 6"/>
          <p:cNvSpPr>
            <a:spLocks noGrp="1" noChangeArrowheads="1"/>
          </p:cNvSpPr>
          <p:nvPr>
            <p:ph sz="half" idx="1"/>
          </p:nvPr>
        </p:nvSpPr>
        <p:spPr/>
        <p:txBody>
          <a:bodyPr>
            <a:normAutofit fontScale="92500"/>
          </a:bodyPr>
          <a:lstStyle/>
          <a:p>
            <a:pPr eaLnBrk="1" hangingPunct="1"/>
            <a:endParaRPr lang="es-ES_tradnl" sz="2400"/>
          </a:p>
          <a:p>
            <a:pPr eaLnBrk="1" hangingPunct="1"/>
            <a:r>
              <a:rPr lang="es-ES_tradnl" sz="2400"/>
              <a:t>Recipiente de vidrio de forma cilíndrica y fondo plano.</a:t>
            </a:r>
          </a:p>
          <a:p>
            <a:pPr eaLnBrk="1" hangingPunct="1"/>
            <a:r>
              <a:rPr lang="es-ES_tradnl" sz="2400"/>
              <a:t>Se usa :</a:t>
            </a:r>
          </a:p>
          <a:p>
            <a:pPr eaLnBrk="1" hangingPunct="1">
              <a:buFont typeface="Wingdings" charset="2"/>
              <a:buNone/>
            </a:pPr>
            <a:r>
              <a:rPr lang="es-ES_tradnl" sz="2400"/>
              <a:t>    -Para contener líquidos que intervienen en procesos químicos, como la precipitación.</a:t>
            </a:r>
          </a:p>
          <a:p>
            <a:pPr eaLnBrk="1" hangingPunct="1">
              <a:buFont typeface="Wingdings" charset="2"/>
              <a:buNone/>
            </a:pPr>
            <a:r>
              <a:rPr lang="es-ES_tradnl" sz="2400"/>
              <a:t>    -Para calentar sustancias.</a:t>
            </a:r>
            <a:endParaRPr lang="es-ES" sz="2400"/>
          </a:p>
        </p:txBody>
      </p:sp>
      <p:pic>
        <p:nvPicPr>
          <p:cNvPr id="6" name="Marcador de contenido 5"/>
          <p:cNvPicPr>
            <a:picLocks noGrp="1" noChangeAspect="1"/>
          </p:cNvPicPr>
          <p:nvPr>
            <p:ph sz="half" idx="2"/>
          </p:nvPr>
        </p:nvPicPr>
        <p:blipFill>
          <a:blip r:embed="rId2"/>
          <a:stretch>
            <a:fillRect/>
          </a:stretch>
        </p:blipFill>
        <p:spPr>
          <a:xfrm>
            <a:off x="5008562" y="2641600"/>
            <a:ext cx="3175000" cy="3175000"/>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AutoShape 4"/>
          <p:cNvSpPr>
            <a:spLocks noGrp="1" noChangeArrowheads="1"/>
          </p:cNvSpPr>
          <p:nvPr>
            <p:ph type="title"/>
          </p:nvPr>
        </p:nvSpPr>
        <p:spPr/>
        <p:txBody>
          <a:bodyPr/>
          <a:lstStyle/>
          <a:p>
            <a:pPr eaLnBrk="1" hangingPunct="1"/>
            <a:r>
              <a:rPr lang="es-ES_tradnl"/>
              <a:t>Matraz de fondo redondo</a:t>
            </a:r>
            <a:endParaRPr lang="es-ES"/>
          </a:p>
        </p:txBody>
      </p:sp>
      <p:sp>
        <p:nvSpPr>
          <p:cNvPr id="30723" name="Rectangle 6"/>
          <p:cNvSpPr>
            <a:spLocks noGrp="1" noChangeArrowheads="1"/>
          </p:cNvSpPr>
          <p:nvPr>
            <p:ph type="body" sz="half" idx="2"/>
          </p:nvPr>
        </p:nvSpPr>
        <p:spPr>
          <a:xfrm>
            <a:off x="4760913" y="2852738"/>
            <a:ext cx="3698875" cy="3233737"/>
          </a:xfrm>
        </p:spPr>
        <p:txBody>
          <a:bodyPr/>
          <a:lstStyle/>
          <a:p>
            <a:pPr eaLnBrk="1" hangingPunct="1"/>
            <a:r>
              <a:rPr lang="es-ES_tradnl" sz="2400"/>
              <a:t>Matraz de vidrio de fondo redondeado, que se usa cuando queremos calentar una sustancia de forma homogénea.</a:t>
            </a:r>
            <a:endParaRPr lang="es-ES" sz="2400"/>
          </a:p>
        </p:txBody>
      </p:sp>
      <p:pic>
        <p:nvPicPr>
          <p:cNvPr id="6" name="Imagen 5"/>
          <p:cNvPicPr>
            <a:picLocks noChangeAspect="1"/>
          </p:cNvPicPr>
          <p:nvPr/>
        </p:nvPicPr>
        <p:blipFill>
          <a:blip r:embed="rId2"/>
          <a:stretch>
            <a:fillRect/>
          </a:stretch>
        </p:blipFill>
        <p:spPr>
          <a:xfrm>
            <a:off x="1422400" y="3149600"/>
            <a:ext cx="2540000" cy="180340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AutoShape 2"/>
          <p:cNvSpPr>
            <a:spLocks noGrp="1" noChangeArrowheads="1"/>
          </p:cNvSpPr>
          <p:nvPr>
            <p:ph type="title" idx="4294967295"/>
          </p:nvPr>
        </p:nvSpPr>
        <p:spPr>
          <a:xfrm>
            <a:off x="1219200" y="836613"/>
            <a:ext cx="7924800" cy="1143000"/>
          </a:xfrm>
        </p:spPr>
        <p:txBody>
          <a:bodyPr/>
          <a:lstStyle/>
          <a:p>
            <a:pPr algn="ctr" eaLnBrk="1" hangingPunct="1"/>
            <a:r>
              <a:rPr lang="es-ES_tradnl" sz="3200"/>
              <a:t>Medida de volúmenes líquidos</a:t>
            </a:r>
            <a:endParaRPr lang="es-ES" sz="320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AutoShape 7"/>
          <p:cNvSpPr>
            <a:spLocks noGrp="1" noChangeArrowheads="1"/>
          </p:cNvSpPr>
          <p:nvPr>
            <p:ph type="title"/>
          </p:nvPr>
        </p:nvSpPr>
        <p:spPr/>
        <p:txBody>
          <a:bodyPr/>
          <a:lstStyle/>
          <a:p>
            <a:pPr eaLnBrk="1" hangingPunct="1"/>
            <a:r>
              <a:rPr lang="es-ES_tradnl"/>
              <a:t>Bureta</a:t>
            </a:r>
            <a:endParaRPr lang="es-ES"/>
          </a:p>
        </p:txBody>
      </p:sp>
      <p:sp>
        <p:nvSpPr>
          <p:cNvPr id="33796" name="Rectangle 8"/>
          <p:cNvSpPr>
            <a:spLocks noGrp="1" noChangeArrowheads="1"/>
          </p:cNvSpPr>
          <p:nvPr>
            <p:ph sz="half" idx="1"/>
          </p:nvPr>
        </p:nvSpPr>
        <p:spPr/>
        <p:txBody>
          <a:bodyPr>
            <a:normAutofit fontScale="92500" lnSpcReduction="10000"/>
          </a:bodyPr>
          <a:lstStyle/>
          <a:p>
            <a:pPr algn="just" eaLnBrk="1" hangingPunct="1"/>
            <a:r>
              <a:rPr lang="es-ES_tradnl" sz="2400" dirty="0" smtClean="0"/>
              <a:t>Tubo </a:t>
            </a:r>
            <a:r>
              <a:rPr lang="es-ES_tradnl" sz="2400" dirty="0"/>
              <a:t>largo de vidrio, cerrado por un extremo con una llave y abierto por el otro. </a:t>
            </a:r>
          </a:p>
          <a:p>
            <a:pPr algn="just" eaLnBrk="1" hangingPunct="1"/>
            <a:r>
              <a:rPr lang="es-ES_tradnl" sz="2400" dirty="0"/>
              <a:t>El tubo está exactamente graduado en décimas de c.c., de modo que la cantidad de líquido que se deja salir por la llave puede ser medido con toda precisión en tales unidades</a:t>
            </a:r>
            <a:r>
              <a:rPr lang="es-ES_tradnl" sz="2400" dirty="0" smtClean="0"/>
              <a:t>.</a:t>
            </a:r>
            <a:endParaRPr lang="es-ES_tradnl" sz="2400" dirty="0"/>
          </a:p>
        </p:txBody>
      </p:sp>
      <p:pic>
        <p:nvPicPr>
          <p:cNvPr id="4" name="Marcador de contenido 3"/>
          <p:cNvPicPr>
            <a:picLocks noGrp="1" noChangeAspect="1"/>
          </p:cNvPicPr>
          <p:nvPr>
            <p:ph sz="half" idx="2"/>
          </p:nvPr>
        </p:nvPicPr>
        <p:blipFill>
          <a:blip r:embed="rId2"/>
          <a:stretch>
            <a:fillRect/>
          </a:stretch>
        </p:blipFill>
        <p:spPr>
          <a:xfrm>
            <a:off x="5789612" y="2787650"/>
            <a:ext cx="1612900" cy="2882900"/>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AutoShape 4"/>
          <p:cNvSpPr>
            <a:spLocks noGrp="1" noChangeArrowheads="1"/>
          </p:cNvSpPr>
          <p:nvPr>
            <p:ph type="title"/>
          </p:nvPr>
        </p:nvSpPr>
        <p:spPr/>
        <p:txBody>
          <a:bodyPr/>
          <a:lstStyle/>
          <a:p>
            <a:pPr eaLnBrk="1" hangingPunct="1"/>
            <a:r>
              <a:rPr lang="es-ES_tradnl"/>
              <a:t>Pipeta</a:t>
            </a:r>
            <a:endParaRPr lang="es-ES"/>
          </a:p>
        </p:txBody>
      </p:sp>
      <p:sp>
        <p:nvSpPr>
          <p:cNvPr id="34819" name="Rectangle 6"/>
          <p:cNvSpPr>
            <a:spLocks noGrp="1" noChangeArrowheads="1"/>
          </p:cNvSpPr>
          <p:nvPr>
            <p:ph sz="half" idx="1"/>
          </p:nvPr>
        </p:nvSpPr>
        <p:spPr/>
        <p:txBody>
          <a:bodyPr>
            <a:normAutofit fontScale="85000" lnSpcReduction="10000"/>
          </a:bodyPr>
          <a:lstStyle/>
          <a:p>
            <a:pPr marL="381000" indent="-381000" algn="just" eaLnBrk="1" hangingPunct="1">
              <a:lnSpc>
                <a:spcPct val="90000"/>
              </a:lnSpc>
            </a:pPr>
            <a:endParaRPr lang="es-ES_tradnl" sz="1800"/>
          </a:p>
          <a:p>
            <a:pPr marL="381000" indent="-381000" algn="just" eaLnBrk="1" hangingPunct="1">
              <a:lnSpc>
                <a:spcPct val="90000"/>
              </a:lnSpc>
            </a:pPr>
            <a:r>
              <a:rPr lang="es-ES_tradnl" sz="1800"/>
              <a:t>Tubo de cristal abierto por ambos extremos y ensanchado en su parte media.</a:t>
            </a:r>
          </a:p>
          <a:p>
            <a:pPr marL="381000" indent="-381000" algn="just" eaLnBrk="1" hangingPunct="1">
              <a:lnSpc>
                <a:spcPct val="90000"/>
              </a:lnSpc>
            </a:pPr>
            <a:r>
              <a:rPr lang="es-ES_tradnl" sz="1800"/>
              <a:t>Sirve para transvasar pequeñas cantidades de líquido. (Para realizar esta operación se introduce el extremo inferior de la pipeta en el líquido y se succiona por el otro extremo hasta que el líquido ascienda a la altura deseada).</a:t>
            </a:r>
          </a:p>
          <a:p>
            <a:pPr marL="381000" indent="-381000" algn="just" eaLnBrk="1" hangingPunct="1">
              <a:lnSpc>
                <a:spcPct val="90000"/>
              </a:lnSpc>
            </a:pPr>
            <a:r>
              <a:rPr lang="es-ES_tradnl" sz="1800"/>
              <a:t>Usamos en el laboratorio:</a:t>
            </a:r>
          </a:p>
          <a:p>
            <a:pPr marL="381000" indent="-381000" algn="just" eaLnBrk="1" hangingPunct="1">
              <a:lnSpc>
                <a:spcPct val="90000"/>
              </a:lnSpc>
              <a:buFont typeface="Wingdings" charset="2"/>
              <a:buNone/>
            </a:pPr>
            <a:r>
              <a:rPr lang="es-ES_tradnl" sz="1800"/>
              <a:t>       </a:t>
            </a:r>
            <a:r>
              <a:rPr lang="es-ES_tradnl" sz="1800" b="1"/>
              <a:t>Pipeta aforada</a:t>
            </a:r>
            <a:r>
              <a:rPr lang="es-ES_tradnl" sz="1800"/>
              <a:t>: lleva grabada su capacidad sobre el cristal.</a:t>
            </a:r>
          </a:p>
          <a:p>
            <a:pPr marL="381000" indent="-381000" algn="just" eaLnBrk="1" hangingPunct="1">
              <a:lnSpc>
                <a:spcPct val="90000"/>
              </a:lnSpc>
              <a:buFont typeface="Wingdings" charset="2"/>
              <a:buNone/>
            </a:pPr>
            <a:r>
              <a:rPr lang="es-ES_tradnl" sz="1800" b="1"/>
              <a:t>       Pipeta graduada</a:t>
            </a:r>
            <a:r>
              <a:rPr lang="es-ES_tradnl" sz="1800"/>
              <a:t>: lleva grabada una escala graduada en c.c. y submúltiplos de esta unidad. Sirve para medir pequeños volúmenes.</a:t>
            </a:r>
            <a:endParaRPr lang="es-ES" sz="1800"/>
          </a:p>
        </p:txBody>
      </p:sp>
      <p:pic>
        <p:nvPicPr>
          <p:cNvPr id="3" name="Marcador de contenido 2" descr="pipeta.p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97486" y="3628644"/>
            <a:ext cx="1597152" cy="1200912"/>
          </a:xfr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AutoShape 4"/>
          <p:cNvSpPr>
            <a:spLocks noGrp="1" noChangeArrowheads="1"/>
          </p:cNvSpPr>
          <p:nvPr>
            <p:ph type="title"/>
          </p:nvPr>
        </p:nvSpPr>
        <p:spPr/>
        <p:txBody>
          <a:bodyPr/>
          <a:lstStyle/>
          <a:p>
            <a:pPr eaLnBrk="1" hangingPunct="1"/>
            <a:r>
              <a:rPr lang="es-ES_tradnl" sz="3200"/>
              <a:t>Pera de goma</a:t>
            </a:r>
            <a:br>
              <a:rPr lang="es-ES_tradnl" sz="3200"/>
            </a:br>
            <a:r>
              <a:rPr lang="es-ES_tradnl" sz="3200"/>
              <a:t>Aspirador de pipetas</a:t>
            </a:r>
            <a:endParaRPr lang="es-ES" sz="3200"/>
          </a:p>
        </p:txBody>
      </p:sp>
      <p:sp>
        <p:nvSpPr>
          <p:cNvPr id="35844" name="Rectangle 6"/>
          <p:cNvSpPr>
            <a:spLocks noGrp="1" noChangeArrowheads="1"/>
          </p:cNvSpPr>
          <p:nvPr>
            <p:ph sz="half" idx="1"/>
          </p:nvPr>
        </p:nvSpPr>
        <p:spPr/>
        <p:txBody>
          <a:bodyPr>
            <a:normAutofit/>
          </a:bodyPr>
          <a:lstStyle/>
          <a:p>
            <a:pPr eaLnBrk="1" hangingPunct="1"/>
            <a:endParaRPr lang="es-ES_tradnl" sz="2400"/>
          </a:p>
          <a:p>
            <a:pPr eaLnBrk="1" hangingPunct="1"/>
            <a:r>
              <a:rPr lang="es-ES_tradnl" sz="2400"/>
              <a:t>Utensilios de goma o plástico que se usan para succionar líquidos, y permiten dosificarlos.</a:t>
            </a:r>
          </a:p>
          <a:p>
            <a:pPr eaLnBrk="1" hangingPunct="1">
              <a:buFont typeface="Wingdings" charset="2"/>
              <a:buNone/>
            </a:pPr>
            <a:endParaRPr lang="es-ES_tradnl" sz="2400"/>
          </a:p>
          <a:p>
            <a:pPr eaLnBrk="1" hangingPunct="1"/>
            <a:r>
              <a:rPr lang="es-ES_tradnl" sz="2400"/>
              <a:t>El aspirador lleva rueda de carga y válvula de vaciado.</a:t>
            </a:r>
            <a:endParaRPr lang="es-ES" sz="2400"/>
          </a:p>
        </p:txBody>
      </p:sp>
      <p:pic>
        <p:nvPicPr>
          <p:cNvPr id="7" name="Marcador de contenido 6"/>
          <p:cNvPicPr>
            <a:picLocks noGrp="1" noChangeAspect="1"/>
          </p:cNvPicPr>
          <p:nvPr>
            <p:ph sz="half" idx="2"/>
          </p:nvPr>
        </p:nvPicPr>
        <p:blipFill>
          <a:blip r:embed="rId2"/>
          <a:stretch>
            <a:fillRect/>
          </a:stretch>
        </p:blipFill>
        <p:spPr>
          <a:xfrm>
            <a:off x="5453062" y="2832100"/>
            <a:ext cx="2286000" cy="27940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AutoShape 4"/>
          <p:cNvSpPr>
            <a:spLocks noGrp="1" noChangeArrowheads="1"/>
          </p:cNvSpPr>
          <p:nvPr>
            <p:ph type="title"/>
          </p:nvPr>
        </p:nvSpPr>
        <p:spPr/>
        <p:txBody>
          <a:bodyPr/>
          <a:lstStyle/>
          <a:p>
            <a:pPr eaLnBrk="1" hangingPunct="1"/>
            <a:r>
              <a:rPr lang="es-ES_tradnl"/>
              <a:t>Probeta</a:t>
            </a:r>
            <a:endParaRPr lang="es-ES"/>
          </a:p>
        </p:txBody>
      </p:sp>
      <p:sp>
        <p:nvSpPr>
          <p:cNvPr id="36867" name="Rectangle 6"/>
          <p:cNvSpPr>
            <a:spLocks noGrp="1" noChangeArrowheads="1"/>
          </p:cNvSpPr>
          <p:nvPr>
            <p:ph sz="half" idx="1"/>
          </p:nvPr>
        </p:nvSpPr>
        <p:spPr/>
        <p:txBody>
          <a:bodyPr>
            <a:normAutofit/>
          </a:bodyPr>
          <a:lstStyle/>
          <a:p>
            <a:pPr eaLnBrk="1" hangingPunct="1"/>
            <a:endParaRPr lang="es-ES_tradnl" sz="2400"/>
          </a:p>
          <a:p>
            <a:pPr eaLnBrk="1" hangingPunct="1"/>
            <a:r>
              <a:rPr lang="es-ES_tradnl" sz="2400"/>
              <a:t>Recipiente de cristal, alargado en forma de tubo, con un pie soporte. Está graduada en c.c.</a:t>
            </a:r>
          </a:p>
          <a:p>
            <a:pPr eaLnBrk="1" hangingPunct="1">
              <a:buFont typeface="Wingdings" charset="2"/>
              <a:buNone/>
            </a:pPr>
            <a:endParaRPr lang="es-ES_tradnl" sz="2400"/>
          </a:p>
          <a:p>
            <a:pPr eaLnBrk="1" hangingPunct="1"/>
            <a:r>
              <a:rPr lang="es-ES_tradnl" sz="2400"/>
              <a:t> Se usa para medir volúmenes (no muy exactos).</a:t>
            </a:r>
            <a:endParaRPr lang="es-ES" sz="2400"/>
          </a:p>
        </p:txBody>
      </p:sp>
      <p:pic>
        <p:nvPicPr>
          <p:cNvPr id="4" name="Marcador de contenido 3"/>
          <p:cNvPicPr>
            <a:picLocks noGrp="1" noChangeAspect="1"/>
          </p:cNvPicPr>
          <p:nvPr>
            <p:ph sz="half" idx="2"/>
          </p:nvPr>
        </p:nvPicPr>
        <p:blipFill>
          <a:blip r:embed="rId2"/>
          <a:stretch>
            <a:fillRect/>
          </a:stretch>
        </p:blipFill>
        <p:spPr>
          <a:xfrm>
            <a:off x="4680604" y="2193925"/>
            <a:ext cx="3830917" cy="4070350"/>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AutoShape 2"/>
          <p:cNvSpPr>
            <a:spLocks noGrp="1" noChangeArrowheads="1"/>
          </p:cNvSpPr>
          <p:nvPr>
            <p:ph type="title"/>
          </p:nvPr>
        </p:nvSpPr>
        <p:spPr/>
        <p:txBody>
          <a:bodyPr/>
          <a:lstStyle/>
          <a:p>
            <a:pPr eaLnBrk="1" hangingPunct="1"/>
            <a:r>
              <a:rPr lang="es-ES_tradnl"/>
              <a:t>Matraz aforado</a:t>
            </a:r>
            <a:endParaRPr lang="es-ES"/>
          </a:p>
        </p:txBody>
      </p:sp>
      <p:sp>
        <p:nvSpPr>
          <p:cNvPr id="37891" name="Rectangle 5"/>
          <p:cNvSpPr>
            <a:spLocks noGrp="1" noChangeArrowheads="1"/>
          </p:cNvSpPr>
          <p:nvPr>
            <p:ph sz="half" idx="1"/>
          </p:nvPr>
        </p:nvSpPr>
        <p:spPr/>
        <p:txBody>
          <a:bodyPr>
            <a:normAutofit fontScale="92500" lnSpcReduction="10000"/>
          </a:bodyPr>
          <a:lstStyle/>
          <a:p>
            <a:pPr algn="just" eaLnBrk="1" hangingPunct="1">
              <a:lnSpc>
                <a:spcPct val="90000"/>
              </a:lnSpc>
            </a:pPr>
            <a:endParaRPr lang="es-ES_tradnl" sz="2400"/>
          </a:p>
          <a:p>
            <a:pPr algn="just" eaLnBrk="1" hangingPunct="1">
              <a:lnSpc>
                <a:spcPct val="90000"/>
              </a:lnSpc>
            </a:pPr>
            <a:r>
              <a:rPr lang="es-ES_tradnl" sz="2400"/>
              <a:t>Matraz de cristal, de fondo plano y forma de pera, con cuello largo y estrecho, que lleva grabada una raya transversal a su alrededor, correspondiente al volumen exacto del matraz a 20ºC. </a:t>
            </a:r>
          </a:p>
          <a:p>
            <a:pPr algn="just" eaLnBrk="1" hangingPunct="1">
              <a:lnSpc>
                <a:spcPct val="90000"/>
              </a:lnSpc>
            </a:pPr>
            <a:r>
              <a:rPr lang="es-ES_tradnl" sz="2400"/>
              <a:t>Se usa para preparar disoluciones.</a:t>
            </a:r>
            <a:endParaRPr lang="es-ES" sz="2400"/>
          </a:p>
        </p:txBody>
      </p:sp>
      <p:pic>
        <p:nvPicPr>
          <p:cNvPr id="4" name="Marcador de contenido 3"/>
          <p:cNvPicPr>
            <a:picLocks noGrp="1" noChangeAspect="1"/>
          </p:cNvPicPr>
          <p:nvPr>
            <p:ph sz="half" idx="2"/>
          </p:nvPr>
        </p:nvPicPr>
        <p:blipFill>
          <a:blip r:embed="rId2"/>
          <a:stretch>
            <a:fillRect/>
          </a:stretch>
        </p:blipFill>
        <p:spPr>
          <a:xfrm>
            <a:off x="4641850" y="2274887"/>
            <a:ext cx="3908425" cy="3908425"/>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ítulo 1"/>
          <p:cNvSpPr>
            <a:spLocks noGrp="1"/>
          </p:cNvSpPr>
          <p:nvPr>
            <p:ph type="title"/>
          </p:nvPr>
        </p:nvSpPr>
        <p:spPr/>
        <p:txBody>
          <a:bodyPr/>
          <a:lstStyle/>
          <a:p>
            <a:r>
              <a:rPr lang="en-US" dirty="0" smtClean="0"/>
              <a:t>MATERIAL Y EQUIPO COMÚN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3712276"/>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AutoShape 2"/>
          <p:cNvSpPr>
            <a:spLocks noGrp="1" noChangeArrowheads="1"/>
          </p:cNvSpPr>
          <p:nvPr>
            <p:ph type="title"/>
          </p:nvPr>
        </p:nvSpPr>
        <p:spPr/>
        <p:txBody>
          <a:bodyPr/>
          <a:lstStyle/>
          <a:p>
            <a:pPr algn="ctr" eaLnBrk="1" hangingPunct="1"/>
            <a:r>
              <a:rPr lang="es-ES_tradnl" sz="4000"/>
              <a:t>  Medida de masas</a:t>
            </a:r>
            <a:endParaRPr lang="es-ES" sz="40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AutoShape 2"/>
          <p:cNvSpPr>
            <a:spLocks noGrp="1" noChangeArrowheads="1"/>
          </p:cNvSpPr>
          <p:nvPr>
            <p:ph type="title"/>
          </p:nvPr>
        </p:nvSpPr>
        <p:spPr/>
        <p:txBody>
          <a:bodyPr/>
          <a:lstStyle/>
          <a:p>
            <a:pPr eaLnBrk="1" hangingPunct="1"/>
            <a:r>
              <a:rPr lang="es-ES_tradnl"/>
              <a:t>Balanza analítica</a:t>
            </a:r>
            <a:endParaRPr lang="es-ES"/>
          </a:p>
        </p:txBody>
      </p:sp>
      <p:sp>
        <p:nvSpPr>
          <p:cNvPr id="39939" name="Rectangle 3"/>
          <p:cNvSpPr>
            <a:spLocks noGrp="1" noChangeArrowheads="1"/>
          </p:cNvSpPr>
          <p:nvPr>
            <p:ph sz="half" idx="1"/>
          </p:nvPr>
        </p:nvSpPr>
        <p:spPr/>
        <p:txBody>
          <a:bodyPr>
            <a:normAutofit/>
          </a:bodyPr>
          <a:lstStyle/>
          <a:p>
            <a:pPr eaLnBrk="1" hangingPunct="1"/>
            <a:r>
              <a:rPr lang="es-ES_tradnl" sz="2400"/>
              <a:t>Balanza de alto nivel de precisión, recomendable para pesar cantidades de sustancia pequeñas. </a:t>
            </a:r>
          </a:p>
          <a:p>
            <a:pPr eaLnBrk="1" hangingPunct="1"/>
            <a:r>
              <a:rPr lang="es-ES_tradnl" sz="2400"/>
              <a:t>Está encerrada en una vitrina para evitar corrientes de aire que influyan en la pesada.</a:t>
            </a:r>
            <a:endParaRPr lang="es-ES" sz="2400"/>
          </a:p>
        </p:txBody>
      </p:sp>
      <p:pic>
        <p:nvPicPr>
          <p:cNvPr id="7" name="Marcador de contenido 6"/>
          <p:cNvPicPr>
            <a:picLocks noGrp="1" noChangeAspect="1"/>
          </p:cNvPicPr>
          <p:nvPr>
            <p:ph sz="half" idx="2"/>
          </p:nvPr>
        </p:nvPicPr>
        <p:blipFill>
          <a:blip r:embed="rId2"/>
          <a:stretch>
            <a:fillRect/>
          </a:stretch>
        </p:blipFill>
        <p:spPr>
          <a:xfrm>
            <a:off x="5516562" y="2914650"/>
            <a:ext cx="2159000" cy="26289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AutoShape 2"/>
          <p:cNvSpPr>
            <a:spLocks noGrp="1" noChangeArrowheads="1"/>
          </p:cNvSpPr>
          <p:nvPr>
            <p:ph type="title"/>
          </p:nvPr>
        </p:nvSpPr>
        <p:spPr/>
        <p:txBody>
          <a:bodyPr/>
          <a:lstStyle/>
          <a:p>
            <a:pPr eaLnBrk="1" hangingPunct="1"/>
            <a:r>
              <a:rPr lang="es-ES_tradnl"/>
              <a:t>Balanza electrónica</a:t>
            </a:r>
            <a:endParaRPr lang="es-ES"/>
          </a:p>
        </p:txBody>
      </p:sp>
      <p:sp>
        <p:nvSpPr>
          <p:cNvPr id="40963" name="Rectangle 3"/>
          <p:cNvSpPr>
            <a:spLocks noGrp="1" noChangeArrowheads="1"/>
          </p:cNvSpPr>
          <p:nvPr>
            <p:ph sz="half" idx="1"/>
          </p:nvPr>
        </p:nvSpPr>
        <p:spPr/>
        <p:txBody>
          <a:bodyPr/>
          <a:lstStyle/>
          <a:p>
            <a:pPr eaLnBrk="1" hangingPunct="1"/>
            <a:endParaRPr lang="es-ES_tradnl" sz="2400"/>
          </a:p>
          <a:p>
            <a:pPr eaLnBrk="1" hangingPunct="1"/>
            <a:r>
              <a:rPr lang="es-ES_tradnl" sz="2400"/>
              <a:t>Balanza compacta con plato de acero extraíble.</a:t>
            </a:r>
            <a:endParaRPr lang="es-ES" sz="2400"/>
          </a:p>
          <a:p>
            <a:pPr eaLnBrk="1" hangingPunct="1"/>
            <a:r>
              <a:rPr lang="es-ES_tradnl" sz="2400"/>
              <a:t>Se usa para pesar material sólido cuando requiere de cierta precisión.  </a:t>
            </a:r>
            <a:endParaRPr lang="es-ES" sz="2400"/>
          </a:p>
        </p:txBody>
      </p:sp>
      <p:pic>
        <p:nvPicPr>
          <p:cNvPr id="3" name="Marcador de contenido 2"/>
          <p:cNvPicPr>
            <a:picLocks noGrp="1" noChangeAspect="1"/>
          </p:cNvPicPr>
          <p:nvPr>
            <p:ph sz="half" idx="2"/>
          </p:nvPr>
        </p:nvPicPr>
        <p:blipFill>
          <a:blip r:embed="rId2"/>
          <a:stretch>
            <a:fillRect/>
          </a:stretch>
        </p:blipFill>
        <p:spPr>
          <a:xfrm>
            <a:off x="4641850" y="2878843"/>
            <a:ext cx="3908425" cy="2700514"/>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AutoShape 2"/>
          <p:cNvSpPr>
            <a:spLocks noGrp="1" noChangeArrowheads="1"/>
          </p:cNvSpPr>
          <p:nvPr>
            <p:ph type="title" idx="4294967295"/>
          </p:nvPr>
        </p:nvSpPr>
        <p:spPr>
          <a:xfrm>
            <a:off x="755650" y="762000"/>
            <a:ext cx="8388350" cy="1143000"/>
          </a:xfrm>
        </p:spPr>
        <p:txBody>
          <a:bodyPr/>
          <a:lstStyle/>
          <a:p>
            <a:pPr algn="ctr" eaLnBrk="1" hangingPunct="1"/>
            <a:r>
              <a:rPr lang="es-ES_tradnl" sz="3200" smtClean="0"/>
              <a:t>Calentamiento</a:t>
            </a:r>
            <a:endParaRPr lang="es-ES" sz="3200"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AutoShape 11"/>
          <p:cNvSpPr>
            <a:spLocks noGrp="1" noChangeArrowheads="1"/>
          </p:cNvSpPr>
          <p:nvPr>
            <p:ph type="title"/>
          </p:nvPr>
        </p:nvSpPr>
        <p:spPr/>
        <p:txBody>
          <a:bodyPr/>
          <a:lstStyle/>
          <a:p>
            <a:pPr eaLnBrk="1" hangingPunct="1"/>
            <a:r>
              <a:rPr lang="es-ES_tradnl" sz="3200" dirty="0" smtClean="0"/>
              <a:t>Rejilla DE ASBESTO</a:t>
            </a:r>
            <a:endParaRPr lang="es-ES" sz="3200" dirty="0" smtClean="0">
              <a:solidFill>
                <a:schemeClr val="accent2"/>
              </a:solidFill>
            </a:endParaRPr>
          </a:p>
        </p:txBody>
      </p:sp>
      <p:sp>
        <p:nvSpPr>
          <p:cNvPr id="43011" name="Rectangle 6"/>
          <p:cNvSpPr>
            <a:spLocks noGrp="1" noChangeArrowheads="1"/>
          </p:cNvSpPr>
          <p:nvPr>
            <p:ph sz="half" idx="1"/>
          </p:nvPr>
        </p:nvSpPr>
        <p:spPr/>
        <p:txBody>
          <a:bodyPr>
            <a:normAutofit/>
          </a:bodyPr>
          <a:lstStyle/>
          <a:p>
            <a:pPr eaLnBrk="1" hangingPunct="1"/>
            <a:endParaRPr lang="es-ES" sz="2000" dirty="0"/>
          </a:p>
          <a:p>
            <a:pPr eaLnBrk="1" hangingPunct="1"/>
            <a:r>
              <a:rPr lang="es-ES" sz="2000" dirty="0"/>
              <a:t>Rejilla: Es una tela de alambre de forma cuadrangular con la parte central recubierta de amianto (material no inflamable), con el objeto de lograr una mejor distribución del calor</a:t>
            </a:r>
            <a:r>
              <a:rPr lang="es-ES" sz="2000" dirty="0" smtClean="0"/>
              <a:t>.   </a:t>
            </a:r>
            <a:endParaRPr lang="es-ES" sz="2000" dirty="0"/>
          </a:p>
          <a:p>
            <a:pPr eaLnBrk="1" hangingPunct="1"/>
            <a:endParaRPr lang="es-ES" sz="2000" dirty="0"/>
          </a:p>
          <a:p>
            <a:pPr eaLnBrk="1" hangingPunct="1"/>
            <a:endParaRPr lang="es-ES" sz="1800" dirty="0"/>
          </a:p>
        </p:txBody>
      </p:sp>
      <p:pic>
        <p:nvPicPr>
          <p:cNvPr id="3" name="Marcador de contenido 2"/>
          <p:cNvPicPr>
            <a:picLocks noGrp="1" noChangeAspect="1"/>
          </p:cNvPicPr>
          <p:nvPr>
            <p:ph sz="half" idx="2"/>
          </p:nvPr>
        </p:nvPicPr>
        <p:blipFill>
          <a:blip r:embed="rId2"/>
          <a:stretch>
            <a:fillRect/>
          </a:stretch>
        </p:blipFill>
        <p:spPr>
          <a:xfrm>
            <a:off x="4641850" y="2850492"/>
            <a:ext cx="3908425" cy="2757216"/>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AutoShape 4"/>
          <p:cNvSpPr>
            <a:spLocks noGrp="1" noChangeArrowheads="1"/>
          </p:cNvSpPr>
          <p:nvPr>
            <p:ph type="title"/>
          </p:nvPr>
        </p:nvSpPr>
        <p:spPr/>
        <p:txBody>
          <a:bodyPr/>
          <a:lstStyle/>
          <a:p>
            <a:pPr eaLnBrk="1" hangingPunct="1"/>
            <a:r>
              <a:rPr lang="es-ES_tradnl" sz="3200" dirty="0"/>
              <a:t>Mechero Bunsen</a:t>
            </a:r>
            <a:endParaRPr lang="es-ES" sz="3200" dirty="0"/>
          </a:p>
        </p:txBody>
      </p:sp>
      <p:sp>
        <p:nvSpPr>
          <p:cNvPr id="45059" name="Rectangle 6"/>
          <p:cNvSpPr>
            <a:spLocks noGrp="1" noChangeArrowheads="1"/>
          </p:cNvSpPr>
          <p:nvPr>
            <p:ph sz="quarter" idx="1"/>
          </p:nvPr>
        </p:nvSpPr>
        <p:spPr/>
        <p:txBody>
          <a:bodyPr>
            <a:normAutofit/>
          </a:bodyPr>
          <a:lstStyle/>
          <a:p>
            <a:pPr algn="dist" eaLnBrk="1" hangingPunct="1"/>
            <a:r>
              <a:rPr lang="es-ES_tradnl" sz="2400" dirty="0"/>
              <a:t>	</a:t>
            </a:r>
            <a:r>
              <a:rPr lang="es-ES_tradnl" sz="2400" dirty="0" smtClean="0"/>
              <a:t>Quemador </a:t>
            </a:r>
            <a:r>
              <a:rPr lang="es-ES_tradnl" sz="2400" dirty="0"/>
              <a:t>de gas con el que se obtiene una llama de gran intensidad calorífica.</a:t>
            </a:r>
            <a:endParaRPr lang="es-ES" sz="2400" dirty="0"/>
          </a:p>
        </p:txBody>
      </p:sp>
      <p:pic>
        <p:nvPicPr>
          <p:cNvPr id="3" name="Marcador de contenido 2"/>
          <p:cNvPicPr>
            <a:picLocks noGrp="1" noChangeAspect="1"/>
          </p:cNvPicPr>
          <p:nvPr>
            <p:ph sz="quarter" idx="2"/>
          </p:nvPr>
        </p:nvPicPr>
        <p:blipFill>
          <a:blip r:embed="rId2"/>
          <a:stretch>
            <a:fillRect/>
          </a:stretch>
        </p:blipFill>
        <p:spPr>
          <a:xfrm>
            <a:off x="1262783" y="4300538"/>
            <a:ext cx="2921146" cy="1785937"/>
          </a:xfrm>
        </p:spPr>
      </p:pic>
      <p:pic>
        <p:nvPicPr>
          <p:cNvPr id="5" name="Imagen 4"/>
          <p:cNvPicPr>
            <a:picLocks noChangeAspect="1"/>
          </p:cNvPicPr>
          <p:nvPr/>
        </p:nvPicPr>
        <p:blipFill>
          <a:blip r:embed="rId3"/>
          <a:stretch>
            <a:fillRect/>
          </a:stretch>
        </p:blipFill>
        <p:spPr>
          <a:xfrm>
            <a:off x="5508104" y="2420888"/>
            <a:ext cx="2403796" cy="3600400"/>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AutoShape 4"/>
          <p:cNvSpPr>
            <a:spLocks noGrp="1" noChangeArrowheads="1"/>
          </p:cNvSpPr>
          <p:nvPr>
            <p:ph type="title"/>
          </p:nvPr>
        </p:nvSpPr>
        <p:spPr/>
        <p:txBody>
          <a:bodyPr/>
          <a:lstStyle/>
          <a:p>
            <a:pPr eaLnBrk="1" hangingPunct="1"/>
            <a:r>
              <a:rPr lang="es-ES_tradnl"/>
              <a:t>Termómetro</a:t>
            </a:r>
            <a:endParaRPr lang="es-ES"/>
          </a:p>
        </p:txBody>
      </p:sp>
      <p:pic>
        <p:nvPicPr>
          <p:cNvPr id="3" name="Marcador de contenido 2"/>
          <p:cNvPicPr>
            <a:picLocks noGrp="1" noChangeAspect="1"/>
          </p:cNvPicPr>
          <p:nvPr>
            <p:ph sz="half" idx="1"/>
          </p:nvPr>
        </p:nvPicPr>
        <p:blipFill>
          <a:blip r:embed="rId2"/>
          <a:stretch>
            <a:fillRect/>
          </a:stretch>
        </p:blipFill>
        <p:spPr>
          <a:xfrm>
            <a:off x="593725" y="2927096"/>
            <a:ext cx="3911600" cy="2604008"/>
          </a:xfrm>
        </p:spPr>
      </p:pic>
      <p:sp>
        <p:nvSpPr>
          <p:cNvPr id="2" name="Marcador de contenido 1"/>
          <p:cNvSpPr>
            <a:spLocks noGrp="1"/>
          </p:cNvSpPr>
          <p:nvPr>
            <p:ph sz="half" idx="2"/>
          </p:nvPr>
        </p:nvSpPr>
        <p:spPr/>
        <p:txBody>
          <a:bodyPr/>
          <a:lstStyle/>
          <a:p>
            <a:r>
              <a:rPr lang="es-ES_tradnl" dirty="0"/>
              <a:t>Aparato destinado a medir la temperatura</a:t>
            </a:r>
            <a:r>
              <a:rPr lang="es-ES_tradnl" dirty="0" smtClean="0"/>
              <a:t>.</a:t>
            </a:r>
            <a:endParaRPr lang="es-ES_tradnl" dirty="0"/>
          </a:p>
          <a:p>
            <a:r>
              <a:rPr lang="es-ES_tradnl" dirty="0"/>
              <a:t>En él cada grado está subdividido en décimas de grado</a:t>
            </a:r>
            <a:r>
              <a:rPr lang="es-ES_tradnl" dirty="0" smtClean="0"/>
              <a:t>.</a:t>
            </a:r>
            <a:endParaRPr lang="es-E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AutoShape 2"/>
          <p:cNvSpPr>
            <a:spLocks noGrp="1" noChangeArrowheads="1"/>
          </p:cNvSpPr>
          <p:nvPr>
            <p:ph type="title" idx="4294967295"/>
          </p:nvPr>
        </p:nvSpPr>
        <p:spPr>
          <a:xfrm>
            <a:off x="1219200" y="762000"/>
            <a:ext cx="7924800" cy="1143000"/>
          </a:xfrm>
        </p:spPr>
        <p:txBody>
          <a:bodyPr>
            <a:normAutofit fontScale="90000"/>
          </a:bodyPr>
          <a:lstStyle/>
          <a:p>
            <a:pPr eaLnBrk="1" hangingPunct="1"/>
            <a:r>
              <a:rPr lang="es-ES_tradnl" sz="3200"/>
              <a:t>Filtración, cristalización, decantación</a:t>
            </a:r>
            <a:br>
              <a:rPr lang="es-ES_tradnl" sz="3200"/>
            </a:br>
            <a:r>
              <a:rPr lang="es-ES_tradnl" sz="3200"/>
              <a:t>y destilación</a:t>
            </a:r>
            <a:endParaRPr lang="es-ES" sz="320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AutoShape 4"/>
          <p:cNvSpPr>
            <a:spLocks noGrp="1" noChangeArrowheads="1"/>
          </p:cNvSpPr>
          <p:nvPr>
            <p:ph type="title"/>
          </p:nvPr>
        </p:nvSpPr>
        <p:spPr/>
        <p:txBody>
          <a:bodyPr/>
          <a:lstStyle/>
          <a:p>
            <a:pPr eaLnBrk="1" hangingPunct="1"/>
            <a:r>
              <a:rPr lang="es-ES_tradnl" sz="3200" smtClean="0"/>
              <a:t>Embudo</a:t>
            </a:r>
            <a:endParaRPr lang="es-ES" sz="3200" smtClean="0">
              <a:solidFill>
                <a:schemeClr val="accent2"/>
              </a:solidFill>
            </a:endParaRPr>
          </a:p>
        </p:txBody>
      </p:sp>
      <p:sp>
        <p:nvSpPr>
          <p:cNvPr id="48131" name="Rectangle 6"/>
          <p:cNvSpPr>
            <a:spLocks noGrp="1" noChangeArrowheads="1"/>
          </p:cNvSpPr>
          <p:nvPr>
            <p:ph sz="half" idx="1"/>
          </p:nvPr>
        </p:nvSpPr>
        <p:spPr/>
        <p:txBody>
          <a:bodyPr>
            <a:normAutofit/>
          </a:bodyPr>
          <a:lstStyle/>
          <a:p>
            <a:pPr eaLnBrk="1" hangingPunct="1"/>
            <a:endParaRPr lang="es-ES_tradnl" sz="2400"/>
          </a:p>
          <a:p>
            <a:pPr eaLnBrk="1" hangingPunct="1"/>
            <a:r>
              <a:rPr lang="es-ES_tradnl" sz="2400"/>
              <a:t>Pueden ser de vidrio o plástico y de tallo largo, corto o mediano.</a:t>
            </a:r>
          </a:p>
          <a:p>
            <a:pPr eaLnBrk="1" hangingPunct="1"/>
            <a:r>
              <a:rPr lang="es-ES_tradnl" sz="2400"/>
              <a:t>Son útiles para filtrar sustancias y para envasarlas en otros recipientes, evitando el derramamiento accidental.</a:t>
            </a:r>
            <a:endParaRPr lang="es-ES" sz="2400"/>
          </a:p>
        </p:txBody>
      </p:sp>
      <p:pic>
        <p:nvPicPr>
          <p:cNvPr id="7" name="Marcador de contenido 6"/>
          <p:cNvPicPr>
            <a:picLocks noGrp="1" noChangeAspect="1"/>
          </p:cNvPicPr>
          <p:nvPr>
            <p:ph sz="half" idx="2"/>
          </p:nvPr>
        </p:nvPicPr>
        <p:blipFill>
          <a:blip r:embed="rId2"/>
          <a:stretch>
            <a:fillRect/>
          </a:stretch>
        </p:blipFill>
        <p:spPr>
          <a:xfrm>
            <a:off x="5694362" y="2959100"/>
            <a:ext cx="1803400" cy="254000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AutoShape 4"/>
          <p:cNvSpPr>
            <a:spLocks noGrp="1" noChangeArrowheads="1"/>
          </p:cNvSpPr>
          <p:nvPr>
            <p:ph type="title"/>
          </p:nvPr>
        </p:nvSpPr>
        <p:spPr/>
        <p:txBody>
          <a:bodyPr/>
          <a:lstStyle/>
          <a:p>
            <a:pPr eaLnBrk="1" hangingPunct="1"/>
            <a:r>
              <a:rPr lang="es-ES_tradnl" sz="3200"/>
              <a:t>Embudo de decantación</a:t>
            </a:r>
            <a:endParaRPr lang="es-ES" sz="3200">
              <a:solidFill>
                <a:schemeClr val="accent2"/>
              </a:solidFill>
            </a:endParaRPr>
          </a:p>
        </p:txBody>
      </p:sp>
      <p:sp>
        <p:nvSpPr>
          <p:cNvPr id="49155" name="Rectangle 6"/>
          <p:cNvSpPr>
            <a:spLocks noGrp="1" noChangeArrowheads="1"/>
          </p:cNvSpPr>
          <p:nvPr>
            <p:ph sz="half" idx="1"/>
          </p:nvPr>
        </p:nvSpPr>
        <p:spPr/>
        <p:txBody>
          <a:bodyPr/>
          <a:lstStyle/>
          <a:p>
            <a:pPr eaLnBrk="1" hangingPunct="1"/>
            <a:r>
              <a:rPr lang="es-ES_tradnl" sz="2400"/>
              <a:t>Son de vidrio, en forma de pera y con una llave.</a:t>
            </a:r>
          </a:p>
          <a:p>
            <a:pPr eaLnBrk="1" hangingPunct="1">
              <a:buFont typeface="Wingdings" charset="2"/>
              <a:buNone/>
            </a:pPr>
            <a:endParaRPr lang="es-ES_tradnl" sz="2400"/>
          </a:p>
          <a:p>
            <a:pPr eaLnBrk="1" hangingPunct="1"/>
            <a:r>
              <a:rPr lang="es-ES_tradnl" sz="2400"/>
              <a:t>Se usan para separar líquidos de diferentes densidades.</a:t>
            </a:r>
            <a:endParaRPr lang="es-ES" sz="2400"/>
          </a:p>
        </p:txBody>
      </p:sp>
      <p:pic>
        <p:nvPicPr>
          <p:cNvPr id="3" name="Marcador de contenido 2"/>
          <p:cNvPicPr>
            <a:picLocks noGrp="1" noChangeAspect="1"/>
          </p:cNvPicPr>
          <p:nvPr>
            <p:ph sz="half" idx="2"/>
          </p:nvPr>
        </p:nvPicPr>
        <p:blipFill>
          <a:blip r:embed="rId2"/>
          <a:stretch>
            <a:fillRect/>
          </a:stretch>
        </p:blipFill>
        <p:spPr>
          <a:xfrm>
            <a:off x="4641850" y="3002832"/>
            <a:ext cx="3908425" cy="2452536"/>
          </a:xfr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ítulo 1"/>
          <p:cNvSpPr>
            <a:spLocks noGrp="1"/>
          </p:cNvSpPr>
          <p:nvPr>
            <p:ph type="title"/>
          </p:nvPr>
        </p:nvSpPr>
        <p:spPr/>
        <p:txBody>
          <a:bodyPr/>
          <a:lstStyle/>
          <a:p>
            <a:r>
              <a:rPr lang="en-US" smtClean="0"/>
              <a:t>MATERIAL Y EQUIPO COMÚN</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14674236"/>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AutoShape 4"/>
          <p:cNvSpPr>
            <a:spLocks noGrp="1" noChangeArrowheads="1"/>
          </p:cNvSpPr>
          <p:nvPr>
            <p:ph type="title"/>
          </p:nvPr>
        </p:nvSpPr>
        <p:spPr/>
        <p:txBody>
          <a:bodyPr/>
          <a:lstStyle/>
          <a:p>
            <a:pPr eaLnBrk="1" hangingPunct="1"/>
            <a:r>
              <a:rPr lang="es-ES_tradnl"/>
              <a:t>Matraz Kitasato</a:t>
            </a:r>
            <a:endParaRPr lang="es-ES"/>
          </a:p>
        </p:txBody>
      </p:sp>
      <p:sp>
        <p:nvSpPr>
          <p:cNvPr id="51203" name="Rectangle 6"/>
          <p:cNvSpPr>
            <a:spLocks noGrp="1" noChangeArrowheads="1"/>
          </p:cNvSpPr>
          <p:nvPr>
            <p:ph sz="half" idx="1"/>
          </p:nvPr>
        </p:nvSpPr>
        <p:spPr/>
        <p:txBody>
          <a:bodyPr>
            <a:normAutofit lnSpcReduction="10000"/>
          </a:bodyPr>
          <a:lstStyle/>
          <a:p>
            <a:pPr eaLnBrk="1" hangingPunct="1"/>
            <a:endParaRPr lang="es-ES_tradnl" sz="2400"/>
          </a:p>
          <a:p>
            <a:pPr eaLnBrk="1" hangingPunct="1"/>
            <a:r>
              <a:rPr lang="es-ES_tradnl" sz="2400"/>
              <a:t>Matraz de pared gruesa, con una tubuladura lateral.</a:t>
            </a:r>
          </a:p>
          <a:p>
            <a:pPr eaLnBrk="1" hangingPunct="1"/>
            <a:r>
              <a:rPr lang="es-ES_tradnl" sz="2400"/>
              <a:t>Se utiliza en las filtraciones: en su boca se acopla mediante un corcho agujereado el embudo Büchner y en la tubuladura, mediante una goma  la trompa de agua.</a:t>
            </a:r>
            <a:endParaRPr lang="es-ES" sz="2400"/>
          </a:p>
        </p:txBody>
      </p:sp>
      <p:pic>
        <p:nvPicPr>
          <p:cNvPr id="6" name="Marcador de contenido 5"/>
          <p:cNvPicPr>
            <a:picLocks noGrp="1" noChangeAspect="1"/>
          </p:cNvPicPr>
          <p:nvPr>
            <p:ph sz="half" idx="2"/>
          </p:nvPr>
        </p:nvPicPr>
        <p:blipFill>
          <a:blip r:embed="rId2"/>
          <a:stretch>
            <a:fillRect/>
          </a:stretch>
        </p:blipFill>
        <p:spPr>
          <a:xfrm>
            <a:off x="5605462" y="3086100"/>
            <a:ext cx="1981200" cy="2286000"/>
          </a:xfrm>
          <a:prstGeom prst="rect">
            <a:avLst/>
          </a:prstGeom>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AutoShape 4"/>
          <p:cNvSpPr>
            <a:spLocks noGrp="1" noChangeArrowheads="1"/>
          </p:cNvSpPr>
          <p:nvPr>
            <p:ph type="title"/>
          </p:nvPr>
        </p:nvSpPr>
        <p:spPr/>
        <p:txBody>
          <a:bodyPr/>
          <a:lstStyle/>
          <a:p>
            <a:pPr eaLnBrk="1" hangingPunct="1"/>
            <a:r>
              <a:rPr lang="es-ES_tradnl" sz="3200"/>
              <a:t>Embudo Büchner</a:t>
            </a:r>
            <a:endParaRPr lang="es-ES" sz="3200"/>
          </a:p>
        </p:txBody>
      </p:sp>
      <p:sp>
        <p:nvSpPr>
          <p:cNvPr id="50179" name="Rectangle 6"/>
          <p:cNvSpPr>
            <a:spLocks noGrp="1" noChangeArrowheads="1"/>
          </p:cNvSpPr>
          <p:nvPr>
            <p:ph sz="half" idx="1"/>
          </p:nvPr>
        </p:nvSpPr>
        <p:spPr/>
        <p:txBody>
          <a:bodyPr>
            <a:normAutofit/>
          </a:bodyPr>
          <a:lstStyle/>
          <a:p>
            <a:pPr eaLnBrk="1" hangingPunct="1"/>
            <a:endParaRPr lang="es-ES_tradnl" sz="2400"/>
          </a:p>
          <a:p>
            <a:pPr eaLnBrk="1" hangingPunct="1"/>
            <a:r>
              <a:rPr lang="es-ES_tradnl" sz="2400"/>
              <a:t>Embudo de porcelana con la base agujereada, sobre esta se coloca un papel de filtro.</a:t>
            </a:r>
          </a:p>
          <a:p>
            <a:pPr eaLnBrk="1" hangingPunct="1"/>
            <a:r>
              <a:rPr lang="es-ES_tradnl" sz="2400"/>
              <a:t>Se acopla por su extremo inferior mediante un corcho taladrado al matraz kitasato.</a:t>
            </a:r>
            <a:endParaRPr lang="es-ES" sz="2400"/>
          </a:p>
        </p:txBody>
      </p:sp>
      <p:pic>
        <p:nvPicPr>
          <p:cNvPr id="6" name="Marcador de contenido 5"/>
          <p:cNvPicPr>
            <a:picLocks noGrp="1" noChangeAspect="1"/>
          </p:cNvPicPr>
          <p:nvPr>
            <p:ph sz="half" idx="2"/>
          </p:nvPr>
        </p:nvPicPr>
        <p:blipFill>
          <a:blip r:embed="rId2"/>
          <a:stretch>
            <a:fillRect/>
          </a:stretch>
        </p:blipFill>
        <p:spPr>
          <a:xfrm>
            <a:off x="5326062" y="3098800"/>
            <a:ext cx="2540000" cy="22606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AutoShape 2"/>
          <p:cNvSpPr>
            <a:spLocks noGrp="1" noChangeArrowheads="1"/>
          </p:cNvSpPr>
          <p:nvPr>
            <p:ph type="title"/>
          </p:nvPr>
        </p:nvSpPr>
        <p:spPr/>
        <p:txBody>
          <a:bodyPr/>
          <a:lstStyle/>
          <a:p>
            <a:pPr eaLnBrk="1" hangingPunct="1"/>
            <a:r>
              <a:rPr lang="es-ES_tradnl" smtClean="0"/>
              <a:t>Matráz de destilación</a:t>
            </a:r>
            <a:endParaRPr lang="es-ES" smtClean="0"/>
          </a:p>
        </p:txBody>
      </p:sp>
      <p:sp>
        <p:nvSpPr>
          <p:cNvPr id="52227" name="Rectangle 7"/>
          <p:cNvSpPr>
            <a:spLocks noGrp="1" noChangeArrowheads="1"/>
          </p:cNvSpPr>
          <p:nvPr>
            <p:ph sz="half" idx="1"/>
          </p:nvPr>
        </p:nvSpPr>
        <p:spPr/>
        <p:txBody>
          <a:bodyPr>
            <a:normAutofit/>
          </a:bodyPr>
          <a:lstStyle/>
          <a:p>
            <a:pPr eaLnBrk="1" hangingPunct="1">
              <a:lnSpc>
                <a:spcPct val="90000"/>
              </a:lnSpc>
            </a:pPr>
            <a:endParaRPr lang="es-ES_tradnl" sz="2400"/>
          </a:p>
          <a:p>
            <a:pPr eaLnBrk="1" hangingPunct="1">
              <a:lnSpc>
                <a:spcPct val="90000"/>
              </a:lnSpc>
            </a:pPr>
            <a:r>
              <a:rPr lang="es-ES_tradnl" sz="2400"/>
              <a:t>Matraz de cristal de fondo redondeado, con tubuladura lateral.</a:t>
            </a:r>
          </a:p>
          <a:p>
            <a:pPr eaLnBrk="1" hangingPunct="1">
              <a:lnSpc>
                <a:spcPct val="90000"/>
              </a:lnSpc>
            </a:pPr>
            <a:r>
              <a:rPr lang="es-ES_tradnl" sz="2400"/>
              <a:t>Se usa para calentar líquidos cuyos vapores deben seguir un camino obligado (hacia el refrigerante), por lo que cuentan con una salida lateral</a:t>
            </a:r>
            <a:endParaRPr lang="es-ES" sz="2400"/>
          </a:p>
        </p:txBody>
      </p:sp>
      <p:pic>
        <p:nvPicPr>
          <p:cNvPr id="6" name="Marcador de contenido 5"/>
          <p:cNvPicPr>
            <a:picLocks noGrp="1" noChangeAspect="1"/>
          </p:cNvPicPr>
          <p:nvPr>
            <p:ph sz="half" idx="2"/>
          </p:nvPr>
        </p:nvPicPr>
        <p:blipFill>
          <a:blip r:embed="rId2"/>
          <a:stretch>
            <a:fillRect/>
          </a:stretch>
        </p:blipFill>
        <p:spPr>
          <a:xfrm>
            <a:off x="5247032" y="2193925"/>
            <a:ext cx="2698060" cy="4070350"/>
          </a:xfrm>
          <a:prstGeom prst="rect">
            <a:avLst/>
          </a:prstGeom>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lstStyle/>
          <a:p>
            <a:pPr eaLnBrk="1" hangingPunct="1"/>
            <a:r>
              <a:rPr lang="es-ES_tradnl" sz="3200" smtClean="0"/>
              <a:t>Refrigerante</a:t>
            </a:r>
            <a:endParaRPr lang="es-ES" sz="3200" smtClean="0"/>
          </a:p>
        </p:txBody>
      </p:sp>
      <p:pic>
        <p:nvPicPr>
          <p:cNvPr id="5" name="Marcador de contenido 4"/>
          <p:cNvPicPr>
            <a:picLocks noGrp="1" noChangeAspect="1"/>
          </p:cNvPicPr>
          <p:nvPr>
            <p:ph sz="quarter" idx="1"/>
          </p:nvPr>
        </p:nvPicPr>
        <p:blipFill>
          <a:blip r:embed="rId2"/>
          <a:stretch>
            <a:fillRect/>
          </a:stretch>
        </p:blipFill>
        <p:spPr>
          <a:xfrm>
            <a:off x="1378524" y="2362200"/>
            <a:ext cx="2689665" cy="1785938"/>
          </a:xfrm>
        </p:spPr>
      </p:pic>
      <p:pic>
        <p:nvPicPr>
          <p:cNvPr id="9" name="Marcador de contenido 8"/>
          <p:cNvPicPr>
            <a:picLocks noGrp="1" noChangeAspect="1"/>
          </p:cNvPicPr>
          <p:nvPr>
            <p:ph sz="quarter" idx="2"/>
          </p:nvPr>
        </p:nvPicPr>
        <p:blipFill>
          <a:blip r:embed="rId3"/>
          <a:stretch>
            <a:fillRect/>
          </a:stretch>
        </p:blipFill>
        <p:spPr>
          <a:xfrm>
            <a:off x="1628529" y="4300538"/>
            <a:ext cx="2189654" cy="1785937"/>
          </a:xfrm>
          <a:prstGeom prst="rect">
            <a:avLst/>
          </a:prstGeom>
        </p:spPr>
      </p:pic>
      <p:sp>
        <p:nvSpPr>
          <p:cNvPr id="4" name="Marcador de texto 3"/>
          <p:cNvSpPr>
            <a:spLocks noGrp="1"/>
          </p:cNvSpPr>
          <p:nvPr>
            <p:ph type="body" sz="half" idx="3"/>
          </p:nvPr>
        </p:nvSpPr>
        <p:spPr>
          <a:xfrm>
            <a:off x="4760913" y="1700808"/>
            <a:ext cx="3770312" cy="4385667"/>
          </a:xfrm>
        </p:spPr>
        <p:txBody>
          <a:bodyPr>
            <a:normAutofit/>
          </a:bodyPr>
          <a:lstStyle/>
          <a:p>
            <a:r>
              <a:rPr lang="es-ES_tradnl" sz="1800" dirty="0"/>
              <a:t>Está formado por un tubo largo por donde se hace pasar el vapor. Este tubo está recubierto por una camisa de refrigeración por donde se hace circular agua del grifo en contracorriente al vapor. A medida que el vapor atraviesa el tubo refrigerante se enfría (el agua de refrigeración se calienta) y condensa en gotas que caen por la parte inferior, que se recoge en un Erlenmeyer</a:t>
            </a:r>
            <a:r>
              <a:rPr lang="es-ES_tradnl" sz="1800" dirty="0" smtClean="0"/>
              <a:t>.</a:t>
            </a:r>
            <a:endParaRPr lang="es-ES" sz="18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4"/>
          <p:cNvSpPr>
            <a:spLocks noGrp="1"/>
          </p:cNvSpPr>
          <p:nvPr>
            <p:ph type="title"/>
          </p:nvPr>
        </p:nvSpPr>
        <p:spPr/>
        <p:txBody>
          <a:bodyPr/>
          <a:lstStyle/>
          <a:p>
            <a:r>
              <a:rPr lang="en-US" smtClean="0"/>
              <a:t>ACTIVIDAD I</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061411165"/>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r>
              <a:rPr lang="en-US" dirty="0" smtClean="0"/>
              <a:t>ACTIVIDAD II</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04857579"/>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en-US" smtClean="0"/>
              <a:t>ACTIVIDAD III</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10764113"/>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p:nvPr>
        </p:nvSpPr>
        <p:spPr/>
        <p:txBody>
          <a:bodyPr/>
          <a:lstStyle/>
          <a:p>
            <a:r>
              <a:rPr lang="en-US" smtClean="0"/>
              <a:t>ACTIVIDAD IV: Densidad de líquidos.</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034855407"/>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en-US" smtClean="0"/>
              <a:t>ACTIVIDAD V</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47487939"/>
              </p:ext>
            </p:extLst>
          </p:nvPr>
        </p:nvGraphicFramePr>
        <p:xfrm>
          <a:off x="464127" y="2491509"/>
          <a:ext cx="80010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1"/>
          <p:cNvSpPr>
            <a:spLocks noGrp="1"/>
          </p:cNvSpPr>
          <p:nvPr>
            <p:ph type="title"/>
          </p:nvPr>
        </p:nvSpPr>
        <p:spPr/>
        <p:txBody>
          <a:bodyPr/>
          <a:lstStyle/>
          <a:p>
            <a:r>
              <a:rPr lang="en-US" smtClean="0"/>
              <a:t>ACTIVIDAD VI</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591334613"/>
              </p:ext>
            </p:extLst>
          </p:nvPr>
        </p:nvGraphicFramePr>
        <p:xfrm>
          <a:off x="593725" y="2193925"/>
          <a:ext cx="7956550" cy="4070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AutoShape 2"/>
          <p:cNvSpPr>
            <a:spLocks noGrp="1" noChangeArrowheads="1"/>
          </p:cNvSpPr>
          <p:nvPr>
            <p:ph type="title" idx="4294967295"/>
          </p:nvPr>
        </p:nvSpPr>
        <p:spPr>
          <a:xfrm>
            <a:off x="755650" y="714375"/>
            <a:ext cx="8388350" cy="1143000"/>
          </a:xfrm>
        </p:spPr>
        <p:txBody>
          <a:bodyPr/>
          <a:lstStyle/>
          <a:p>
            <a:pPr algn="ctr" eaLnBrk="1" hangingPunct="1"/>
            <a:r>
              <a:rPr lang="es-ES_tradnl" sz="3200" dirty="0"/>
              <a:t>Material de uso general</a:t>
            </a:r>
            <a:endParaRPr lang="es-ES"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AutoShape 4"/>
          <p:cNvSpPr>
            <a:spLocks noGrp="1" noChangeArrowheads="1"/>
          </p:cNvSpPr>
          <p:nvPr>
            <p:ph type="title"/>
          </p:nvPr>
        </p:nvSpPr>
        <p:spPr>
          <a:xfrm>
            <a:off x="827088" y="714375"/>
            <a:ext cx="7859712" cy="1190625"/>
          </a:xfrm>
        </p:spPr>
        <p:txBody>
          <a:bodyPr/>
          <a:lstStyle/>
          <a:p>
            <a:pPr eaLnBrk="1" hangingPunct="1"/>
            <a:r>
              <a:rPr lang="es-ES_tradnl" dirty="0"/>
              <a:t>Gradilla</a:t>
            </a:r>
            <a:endParaRPr lang="es-ES" dirty="0"/>
          </a:p>
        </p:txBody>
      </p:sp>
      <p:pic>
        <p:nvPicPr>
          <p:cNvPr id="7" name="Marcador de contenido 6"/>
          <p:cNvPicPr>
            <a:picLocks noGrp="1" noChangeAspect="1"/>
          </p:cNvPicPr>
          <p:nvPr>
            <p:ph sz="half" idx="1"/>
          </p:nvPr>
        </p:nvPicPr>
        <p:blipFill>
          <a:blip r:embed="rId2"/>
          <a:stretch>
            <a:fillRect/>
          </a:stretch>
        </p:blipFill>
        <p:spPr>
          <a:xfrm>
            <a:off x="838200" y="2810470"/>
            <a:ext cx="3770313" cy="2827734"/>
          </a:xfrm>
          <a:prstGeom prst="rect">
            <a:avLst/>
          </a:prstGeom>
        </p:spPr>
      </p:pic>
      <p:sp>
        <p:nvSpPr>
          <p:cNvPr id="22531" name="Rectangle 6"/>
          <p:cNvSpPr>
            <a:spLocks noGrp="1" noChangeArrowheads="1"/>
          </p:cNvSpPr>
          <p:nvPr>
            <p:ph type="body" sz="half" idx="2"/>
          </p:nvPr>
        </p:nvSpPr>
        <p:spPr>
          <a:xfrm>
            <a:off x="5219700" y="2997200"/>
            <a:ext cx="3384550" cy="3089275"/>
          </a:xfrm>
        </p:spPr>
        <p:txBody>
          <a:bodyPr/>
          <a:lstStyle/>
          <a:p>
            <a:pPr eaLnBrk="1" hangingPunct="1"/>
            <a:r>
              <a:rPr lang="es-ES_tradnl" sz="2400" dirty="0"/>
              <a:t>Pieza de metal, plástico o madera con taladros en los cuales se introducen los tubos de ensayo.</a:t>
            </a:r>
            <a:endParaRPr lang="es-ES" sz="24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AutoShape 2"/>
          <p:cNvSpPr>
            <a:spLocks noGrp="1" noChangeArrowheads="1"/>
          </p:cNvSpPr>
          <p:nvPr>
            <p:ph type="title"/>
          </p:nvPr>
        </p:nvSpPr>
        <p:spPr/>
        <p:txBody>
          <a:bodyPr/>
          <a:lstStyle/>
          <a:p>
            <a:pPr eaLnBrk="1" hangingPunct="1"/>
            <a:r>
              <a:rPr lang="es-ES_tradnl" sz="3200"/>
              <a:t>Soporte</a:t>
            </a:r>
            <a:br>
              <a:rPr lang="es-ES_tradnl" sz="3200"/>
            </a:br>
            <a:r>
              <a:rPr lang="es-ES_tradnl" sz="3200"/>
              <a:t>Aro metálico</a:t>
            </a:r>
            <a:endParaRPr lang="es-ES" sz="3200">
              <a:solidFill>
                <a:schemeClr val="accent2"/>
              </a:solidFill>
            </a:endParaRPr>
          </a:p>
        </p:txBody>
      </p:sp>
      <p:sp>
        <p:nvSpPr>
          <p:cNvPr id="23555" name="Rectangle 3"/>
          <p:cNvSpPr>
            <a:spLocks noGrp="1" noChangeArrowheads="1"/>
          </p:cNvSpPr>
          <p:nvPr>
            <p:ph sz="half" idx="1"/>
          </p:nvPr>
        </p:nvSpPr>
        <p:spPr/>
        <p:txBody>
          <a:bodyPr>
            <a:normAutofit fontScale="92500" lnSpcReduction="10000"/>
          </a:bodyPr>
          <a:lstStyle/>
          <a:p>
            <a:pPr eaLnBrk="1" hangingPunct="1">
              <a:lnSpc>
                <a:spcPct val="90000"/>
              </a:lnSpc>
            </a:pPr>
            <a:endParaRPr lang="es-ES_tradnl" sz="2000" dirty="0"/>
          </a:p>
          <a:p>
            <a:pPr eaLnBrk="1" hangingPunct="1">
              <a:lnSpc>
                <a:spcPct val="90000"/>
              </a:lnSpc>
            </a:pPr>
            <a:r>
              <a:rPr lang="es-ES_tradnl" sz="2000" dirty="0"/>
              <a:t>Soporte: Suele ser de metal, constituido por una larga varilla enroscada en una base. A él se sujetan los recipientes que se necesitan para realizar los montajes.</a:t>
            </a:r>
          </a:p>
          <a:p>
            <a:pPr eaLnBrk="1" hangingPunct="1">
              <a:lnSpc>
                <a:spcPct val="90000"/>
              </a:lnSpc>
              <a:buFont typeface="Wingdings" charset="2"/>
              <a:buNone/>
            </a:pPr>
            <a:endParaRPr lang="es-ES" sz="2000" dirty="0"/>
          </a:p>
          <a:p>
            <a:pPr eaLnBrk="1" hangingPunct="1">
              <a:lnSpc>
                <a:spcPct val="90000"/>
              </a:lnSpc>
            </a:pPr>
            <a:r>
              <a:rPr lang="es-ES" sz="2000" dirty="0"/>
              <a:t>Aro: Es un anillo circular de hierro que se adapta al soporte universal. Sirve como soporte de otros utensilios como: vasos de precipitados, embudos,… </a:t>
            </a:r>
            <a:endParaRPr lang="es-ES_tradnl" sz="2000" dirty="0"/>
          </a:p>
          <a:p>
            <a:pPr eaLnBrk="1" hangingPunct="1">
              <a:lnSpc>
                <a:spcPct val="90000"/>
              </a:lnSpc>
              <a:buFont typeface="Wingdings" charset="2"/>
              <a:buNone/>
            </a:pPr>
            <a:endParaRPr lang="es-ES" sz="2000" dirty="0"/>
          </a:p>
        </p:txBody>
      </p:sp>
      <p:pic>
        <p:nvPicPr>
          <p:cNvPr id="6" name="Marcador de contenido 5"/>
          <p:cNvPicPr>
            <a:picLocks noGrp="1" noChangeAspect="1"/>
          </p:cNvPicPr>
          <p:nvPr>
            <p:ph sz="half" idx="2"/>
          </p:nvPr>
        </p:nvPicPr>
        <p:blipFill>
          <a:blip r:embed="rId2"/>
          <a:stretch>
            <a:fillRect/>
          </a:stretch>
        </p:blipFill>
        <p:spPr>
          <a:xfrm>
            <a:off x="5637212" y="3270250"/>
            <a:ext cx="1917700" cy="19177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4"/>
          <p:cNvSpPr>
            <a:spLocks noGrp="1" noChangeArrowheads="1"/>
          </p:cNvSpPr>
          <p:nvPr>
            <p:ph type="title"/>
          </p:nvPr>
        </p:nvSpPr>
        <p:spPr/>
        <p:txBody>
          <a:bodyPr/>
          <a:lstStyle/>
          <a:p>
            <a:pPr eaLnBrk="1" hangingPunct="1"/>
            <a:r>
              <a:rPr lang="es-ES_tradnl" sz="3200" smtClean="0"/>
              <a:t>Pinzas de Extensión</a:t>
            </a:r>
            <a:endParaRPr lang="es-ES" sz="3200" smtClean="0">
              <a:solidFill>
                <a:schemeClr val="accent2"/>
              </a:solidFill>
            </a:endParaRPr>
          </a:p>
        </p:txBody>
      </p:sp>
      <p:pic>
        <p:nvPicPr>
          <p:cNvPr id="7" name="Marcador de contenido 6"/>
          <p:cNvPicPr>
            <a:picLocks noGrp="1" noChangeAspect="1"/>
          </p:cNvPicPr>
          <p:nvPr>
            <p:ph sz="half" idx="1"/>
          </p:nvPr>
        </p:nvPicPr>
        <p:blipFill>
          <a:blip r:embed="rId2"/>
          <a:stretch>
            <a:fillRect/>
          </a:stretch>
        </p:blipFill>
        <p:spPr>
          <a:xfrm>
            <a:off x="593725" y="2925233"/>
            <a:ext cx="3911600" cy="2607733"/>
          </a:xfrm>
          <a:prstGeom prst="rect">
            <a:avLst/>
          </a:prstGeom>
        </p:spPr>
      </p:pic>
      <p:sp>
        <p:nvSpPr>
          <p:cNvPr id="2" name="Marcador de contenido 1"/>
          <p:cNvSpPr>
            <a:spLocks noGrp="1"/>
          </p:cNvSpPr>
          <p:nvPr>
            <p:ph sz="half" idx="2"/>
          </p:nvPr>
        </p:nvSpPr>
        <p:spPr/>
        <p:txBody>
          <a:bodyPr>
            <a:normAutofit/>
          </a:bodyPr>
          <a:lstStyle/>
          <a:p>
            <a:r>
              <a:rPr lang="es-ES_tradnl" dirty="0"/>
              <a:t>Instrumento metálico, que por presión de las extremidades de sus dos brazos permiten la sujeción de diversos aparatos en los montajes experimentales.</a:t>
            </a:r>
          </a:p>
          <a:p>
            <a:endParaRPr lang="es-E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AutoShape 4"/>
          <p:cNvSpPr>
            <a:spLocks noGrp="1" noChangeArrowheads="1"/>
          </p:cNvSpPr>
          <p:nvPr>
            <p:ph type="title"/>
          </p:nvPr>
        </p:nvSpPr>
        <p:spPr/>
        <p:txBody>
          <a:bodyPr/>
          <a:lstStyle/>
          <a:p>
            <a:pPr eaLnBrk="1" hangingPunct="1"/>
            <a:r>
              <a:rPr lang="es-ES_tradnl" sz="3200"/>
              <a:t>Mortero con pistilo</a:t>
            </a:r>
            <a:endParaRPr lang="es-ES" sz="3200">
              <a:solidFill>
                <a:schemeClr val="accent2"/>
              </a:solidFill>
            </a:endParaRPr>
          </a:p>
        </p:txBody>
      </p:sp>
      <p:sp>
        <p:nvSpPr>
          <p:cNvPr id="25603" name="Rectangle 6"/>
          <p:cNvSpPr>
            <a:spLocks noGrp="1" noChangeArrowheads="1"/>
          </p:cNvSpPr>
          <p:nvPr>
            <p:ph sz="half" idx="1"/>
          </p:nvPr>
        </p:nvSpPr>
        <p:spPr/>
        <p:txBody>
          <a:bodyPr/>
          <a:lstStyle/>
          <a:p>
            <a:pPr algn="just" eaLnBrk="1" hangingPunct="1"/>
            <a:r>
              <a:rPr lang="es-ES_tradnl" sz="2400"/>
              <a:t>Recipiente de cristal que sirve para machacar o moler los sólidos que se quieren reducir a pasta o polvo.</a:t>
            </a:r>
            <a:endParaRPr lang="es-ES" sz="2400"/>
          </a:p>
        </p:txBody>
      </p:sp>
      <p:pic>
        <p:nvPicPr>
          <p:cNvPr id="6" name="Marcador de contenido 5"/>
          <p:cNvPicPr>
            <a:picLocks noGrp="1" noChangeAspect="1"/>
          </p:cNvPicPr>
          <p:nvPr>
            <p:ph sz="half" idx="2"/>
          </p:nvPr>
        </p:nvPicPr>
        <p:blipFill>
          <a:blip r:embed="rId2"/>
          <a:stretch>
            <a:fillRect/>
          </a:stretch>
        </p:blipFill>
        <p:spPr>
          <a:xfrm>
            <a:off x="5453062" y="3086100"/>
            <a:ext cx="2286000" cy="2286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AutoShape 4"/>
          <p:cNvSpPr>
            <a:spLocks noGrp="1" noChangeArrowheads="1"/>
          </p:cNvSpPr>
          <p:nvPr>
            <p:ph type="title"/>
          </p:nvPr>
        </p:nvSpPr>
        <p:spPr/>
        <p:txBody>
          <a:bodyPr/>
          <a:lstStyle/>
          <a:p>
            <a:pPr eaLnBrk="1" hangingPunct="1"/>
            <a:r>
              <a:rPr lang="es-ES_tradnl" sz="3200" smtClean="0"/>
              <a:t>Pinzas para crisol</a:t>
            </a:r>
            <a:endParaRPr lang="es-ES" sz="3200" smtClean="0">
              <a:solidFill>
                <a:schemeClr val="accent2"/>
              </a:solidFill>
            </a:endParaRPr>
          </a:p>
        </p:txBody>
      </p:sp>
      <p:sp>
        <p:nvSpPr>
          <p:cNvPr id="26627" name="Rectangle 7"/>
          <p:cNvSpPr>
            <a:spLocks noGrp="1" noChangeArrowheads="1"/>
          </p:cNvSpPr>
          <p:nvPr>
            <p:ph type="body" sz="half" idx="3"/>
          </p:nvPr>
        </p:nvSpPr>
        <p:spPr>
          <a:xfrm>
            <a:off x="4760913" y="2636838"/>
            <a:ext cx="3770312" cy="3449637"/>
          </a:xfrm>
        </p:spPr>
        <p:txBody>
          <a:bodyPr/>
          <a:lstStyle/>
          <a:p>
            <a:pPr eaLnBrk="1" hangingPunct="1"/>
            <a:endParaRPr lang="es-ES" sz="2400"/>
          </a:p>
          <a:p>
            <a:pPr eaLnBrk="1" hangingPunct="1"/>
            <a:r>
              <a:rPr lang="es-ES" sz="2400"/>
              <a:t>Tenacillas: Permiten sujetar crisoles. </a:t>
            </a:r>
          </a:p>
          <a:p>
            <a:pPr eaLnBrk="1" hangingPunct="1"/>
            <a:endParaRPr lang="es-ES_tradnl" sz="2400"/>
          </a:p>
          <a:p>
            <a:pPr eaLnBrk="1" hangingPunct="1"/>
            <a:endParaRPr lang="es-ES_tradnl" sz="2400"/>
          </a:p>
        </p:txBody>
      </p:sp>
      <p:pic>
        <p:nvPicPr>
          <p:cNvPr id="7" name="Imagen 6"/>
          <p:cNvPicPr>
            <a:picLocks noChangeAspect="1"/>
          </p:cNvPicPr>
          <p:nvPr/>
        </p:nvPicPr>
        <p:blipFill>
          <a:blip r:embed="rId2"/>
          <a:stretch>
            <a:fillRect/>
          </a:stretch>
        </p:blipFill>
        <p:spPr>
          <a:xfrm>
            <a:off x="1066800" y="2971800"/>
            <a:ext cx="3746500" cy="24638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Vapor Trail</Template>
  <TotalTime>1089</TotalTime>
  <Words>1085</Words>
  <Application>Microsoft Macintosh PowerPoint</Application>
  <PresentationFormat>Presentación en pantalla (4:3)</PresentationFormat>
  <Paragraphs>148</Paragraphs>
  <Slides>39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39</vt:i4>
      </vt:variant>
    </vt:vector>
  </HeadingPairs>
  <TitlesOfParts>
    <vt:vector size="44" baseType="lpstr">
      <vt:lpstr>Arial</vt:lpstr>
      <vt:lpstr>Century Gothic</vt:lpstr>
      <vt:lpstr>ＭＳ Ｐゴシック</vt:lpstr>
      <vt:lpstr>Wingdings</vt:lpstr>
      <vt:lpstr>Estela de condensación</vt:lpstr>
      <vt:lpstr>CONOCIMIENTO Y MANEJO DEL MATERIAL DE LABORATORIO</vt:lpstr>
      <vt:lpstr>MATERIAL Y EQUIPO COMÚN</vt:lpstr>
      <vt:lpstr>MATERIAL Y EQUIPO COMÚN</vt:lpstr>
      <vt:lpstr>Material de uso general</vt:lpstr>
      <vt:lpstr>Gradilla</vt:lpstr>
      <vt:lpstr>Soporte Aro metálico</vt:lpstr>
      <vt:lpstr>Pinzas de Extensión</vt:lpstr>
      <vt:lpstr>Mortero con pistilo</vt:lpstr>
      <vt:lpstr>Pinzas para crisol</vt:lpstr>
      <vt:lpstr>Material para contener sustancias</vt:lpstr>
      <vt:lpstr>Matraz Erlenmeyer</vt:lpstr>
      <vt:lpstr>Vasos de precipitados</vt:lpstr>
      <vt:lpstr>Matraz de fondo redondo</vt:lpstr>
      <vt:lpstr>Medida de volúmenes líquidos</vt:lpstr>
      <vt:lpstr>Bureta</vt:lpstr>
      <vt:lpstr>Pipeta</vt:lpstr>
      <vt:lpstr>Pera de goma Aspirador de pipetas</vt:lpstr>
      <vt:lpstr>Probeta</vt:lpstr>
      <vt:lpstr>Matraz aforado</vt:lpstr>
      <vt:lpstr>  Medida de masas</vt:lpstr>
      <vt:lpstr>Balanza analítica</vt:lpstr>
      <vt:lpstr>Balanza electrónica</vt:lpstr>
      <vt:lpstr>Calentamiento</vt:lpstr>
      <vt:lpstr>Rejilla DE ASBESTO</vt:lpstr>
      <vt:lpstr>Mechero Bunsen</vt:lpstr>
      <vt:lpstr>Termómetro</vt:lpstr>
      <vt:lpstr>Filtración, cristalización, decantación y destilación</vt:lpstr>
      <vt:lpstr>Embudo</vt:lpstr>
      <vt:lpstr>Embudo de decantación</vt:lpstr>
      <vt:lpstr>Matraz Kitasato</vt:lpstr>
      <vt:lpstr>Embudo Büchner</vt:lpstr>
      <vt:lpstr>Matráz de destilación</vt:lpstr>
      <vt:lpstr>Refrigerante</vt:lpstr>
      <vt:lpstr>ACTIVIDAD I</vt:lpstr>
      <vt:lpstr>ACTIVIDAD II</vt:lpstr>
      <vt:lpstr>ACTIVIDAD III</vt:lpstr>
      <vt:lpstr>ACTIVIDAD IV: Densidad de líquidos.</vt:lpstr>
      <vt:lpstr>ACTIVIDAD V</vt:lpstr>
      <vt:lpstr>ACTIVIDAD VI</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DE LABORATORIO</dc:title>
  <dc:creator>PORTATIL</dc:creator>
  <cp:lastModifiedBy>León Mota Tapia</cp:lastModifiedBy>
  <cp:revision>70</cp:revision>
  <dcterms:created xsi:type="dcterms:W3CDTF">2010-02-20T15:02:52Z</dcterms:created>
  <dcterms:modified xsi:type="dcterms:W3CDTF">2016-06-17T00:32:21Z</dcterms:modified>
</cp:coreProperties>
</file>