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64" r:id="rId6"/>
    <p:sldId id="261" r:id="rId7"/>
    <p:sldId id="265" r:id="rId8"/>
  </p:sldIdLst>
  <p:sldSz cx="21336000" cy="13335000"/>
  <p:notesSz cx="6858000" cy="9144000"/>
  <p:defaultTextStyle>
    <a:defPPr>
      <a:defRPr lang="es-ES_tradnl"/>
    </a:defPPr>
    <a:lvl1pPr algn="ctr" rtl="0" fontAlgn="base" hangingPunct="0">
      <a:spcBef>
        <a:spcPct val="0"/>
      </a:spcBef>
      <a:spcAft>
        <a:spcPct val="0"/>
      </a:spcAft>
      <a:defRPr sz="5400" kern="1200">
        <a:solidFill>
          <a:srgbClr val="727272"/>
        </a:solidFill>
        <a:latin typeface="Futura" charset="0"/>
        <a:ea typeface="Futura" charset="0"/>
        <a:cs typeface="Futura" charset="0"/>
        <a:sym typeface="Futura" charset="0"/>
      </a:defRPr>
    </a:lvl1pPr>
    <a:lvl2pPr marL="457200" algn="ctr" rtl="0" fontAlgn="base" hangingPunct="0">
      <a:spcBef>
        <a:spcPct val="0"/>
      </a:spcBef>
      <a:spcAft>
        <a:spcPct val="0"/>
      </a:spcAft>
      <a:defRPr sz="5400" kern="1200">
        <a:solidFill>
          <a:srgbClr val="727272"/>
        </a:solidFill>
        <a:latin typeface="Futura" charset="0"/>
        <a:ea typeface="Futura" charset="0"/>
        <a:cs typeface="Futura" charset="0"/>
        <a:sym typeface="Futura" charset="0"/>
      </a:defRPr>
    </a:lvl2pPr>
    <a:lvl3pPr marL="914400" algn="ctr" rtl="0" fontAlgn="base" hangingPunct="0">
      <a:spcBef>
        <a:spcPct val="0"/>
      </a:spcBef>
      <a:spcAft>
        <a:spcPct val="0"/>
      </a:spcAft>
      <a:defRPr sz="5400" kern="1200">
        <a:solidFill>
          <a:srgbClr val="727272"/>
        </a:solidFill>
        <a:latin typeface="Futura" charset="0"/>
        <a:ea typeface="Futura" charset="0"/>
        <a:cs typeface="Futura" charset="0"/>
        <a:sym typeface="Futura" charset="0"/>
      </a:defRPr>
    </a:lvl3pPr>
    <a:lvl4pPr marL="1371600" algn="ctr" rtl="0" fontAlgn="base" hangingPunct="0">
      <a:spcBef>
        <a:spcPct val="0"/>
      </a:spcBef>
      <a:spcAft>
        <a:spcPct val="0"/>
      </a:spcAft>
      <a:defRPr sz="5400" kern="1200">
        <a:solidFill>
          <a:srgbClr val="727272"/>
        </a:solidFill>
        <a:latin typeface="Futura" charset="0"/>
        <a:ea typeface="Futura" charset="0"/>
        <a:cs typeface="Futura" charset="0"/>
        <a:sym typeface="Futura" charset="0"/>
      </a:defRPr>
    </a:lvl4pPr>
    <a:lvl5pPr marL="1828800" algn="ctr" rtl="0" fontAlgn="base" hangingPunct="0">
      <a:spcBef>
        <a:spcPct val="0"/>
      </a:spcBef>
      <a:spcAft>
        <a:spcPct val="0"/>
      </a:spcAft>
      <a:defRPr sz="5400" kern="1200">
        <a:solidFill>
          <a:srgbClr val="727272"/>
        </a:solidFill>
        <a:latin typeface="Futura" charset="0"/>
        <a:ea typeface="Futura" charset="0"/>
        <a:cs typeface="Futura" charset="0"/>
        <a:sym typeface="Futura" charset="0"/>
      </a:defRPr>
    </a:lvl5pPr>
    <a:lvl6pPr marL="2286000" algn="l" defTabSz="914400" rtl="0" eaLnBrk="1" latinLnBrk="0" hangingPunct="1">
      <a:defRPr sz="5400" kern="1200">
        <a:solidFill>
          <a:srgbClr val="727272"/>
        </a:solidFill>
        <a:latin typeface="Futura" charset="0"/>
        <a:ea typeface="Futura" charset="0"/>
        <a:cs typeface="Futura" charset="0"/>
        <a:sym typeface="Futura" charset="0"/>
      </a:defRPr>
    </a:lvl6pPr>
    <a:lvl7pPr marL="2743200" algn="l" defTabSz="914400" rtl="0" eaLnBrk="1" latinLnBrk="0" hangingPunct="1">
      <a:defRPr sz="5400" kern="1200">
        <a:solidFill>
          <a:srgbClr val="727272"/>
        </a:solidFill>
        <a:latin typeface="Futura" charset="0"/>
        <a:ea typeface="Futura" charset="0"/>
        <a:cs typeface="Futura" charset="0"/>
        <a:sym typeface="Futura" charset="0"/>
      </a:defRPr>
    </a:lvl7pPr>
    <a:lvl8pPr marL="3200400" algn="l" defTabSz="914400" rtl="0" eaLnBrk="1" latinLnBrk="0" hangingPunct="1">
      <a:defRPr sz="5400" kern="1200">
        <a:solidFill>
          <a:srgbClr val="727272"/>
        </a:solidFill>
        <a:latin typeface="Futura" charset="0"/>
        <a:ea typeface="Futura" charset="0"/>
        <a:cs typeface="Futura" charset="0"/>
        <a:sym typeface="Futura" charset="0"/>
      </a:defRPr>
    </a:lvl8pPr>
    <a:lvl9pPr marL="3657600" algn="l" defTabSz="914400" rtl="0" eaLnBrk="1" latinLnBrk="0" hangingPunct="1">
      <a:defRPr sz="5400" kern="1200">
        <a:solidFill>
          <a:srgbClr val="727272"/>
        </a:solidFill>
        <a:latin typeface="Futura" charset="0"/>
        <a:ea typeface="Futura" charset="0"/>
        <a:cs typeface="Futura" charset="0"/>
        <a:sym typeface="Futur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0">
          <p15:clr>
            <a:srgbClr val="A4A3A4"/>
          </p15:clr>
        </p15:guide>
        <p15:guide id="2" pos="67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82783"/>
  </p:normalViewPr>
  <p:slideViewPr>
    <p:cSldViewPr>
      <p:cViewPr varScale="1">
        <p:scale>
          <a:sx n="29" d="100"/>
          <a:sy n="29" d="100"/>
        </p:scale>
        <p:origin x="976" y="232"/>
      </p:cViewPr>
      <p:guideLst>
        <p:guide orient="horz" pos="4200"/>
        <p:guide pos="67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_tradnl">
                <a:sym typeface="Avenir Roman" charset="0"/>
              </a:rPr>
              <a:t>Click to edit Master text styles</a:t>
            </a:r>
          </a:p>
          <a:p>
            <a:pPr lvl="1"/>
            <a:r>
              <a:rPr lang="es-ES_tradnl" altLang="es-ES_tradnl">
                <a:sym typeface="Avenir Roman" charset="0"/>
              </a:rPr>
              <a:t>Second level</a:t>
            </a:r>
          </a:p>
          <a:p>
            <a:pPr lvl="2"/>
            <a:r>
              <a:rPr lang="es-ES_tradnl" altLang="es-ES_tradnl">
                <a:sym typeface="Avenir Roman" charset="0"/>
              </a:rPr>
              <a:t>Third level</a:t>
            </a:r>
          </a:p>
          <a:p>
            <a:pPr lvl="3"/>
            <a:r>
              <a:rPr lang="es-ES_tradnl" altLang="es-ES_tradnl">
                <a:sym typeface="Avenir Roman" charset="0"/>
              </a:rPr>
              <a:t>Fourth level</a:t>
            </a:r>
          </a:p>
          <a:p>
            <a:pPr lvl="4"/>
            <a:r>
              <a:rPr lang="es-ES_tradnl" altLang="es-ES_tradnl">
                <a:sym typeface="Avenir Roman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1pPr>
    <a:lvl2pPr marL="2286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2pPr>
    <a:lvl3pPr marL="4572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3pPr>
    <a:lvl4pPr marL="6858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4pPr>
    <a:lvl5pPr marL="9144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68758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955675" y="-9260"/>
            <a:ext cx="8776096" cy="13344261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4702" y="2683466"/>
            <a:ext cx="15005589" cy="5087054"/>
          </a:xfrm>
        </p:spPr>
        <p:txBody>
          <a:bodyPr anchor="b">
            <a:normAutofit/>
          </a:bodyPr>
          <a:lstStyle>
            <a:lvl1pPr algn="r">
              <a:defRPr sz="10500">
                <a:effectLst/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01911" y="7770519"/>
            <a:ext cx="12228379" cy="2699927"/>
          </a:xfrm>
        </p:spPr>
        <p:txBody>
          <a:bodyPr anchor="t">
            <a:normAutofit/>
          </a:bodyPr>
          <a:lstStyle>
            <a:lvl1pPr marL="0" indent="0" algn="r">
              <a:buNone/>
              <a:defRPr sz="3675">
                <a:solidFill>
                  <a:schemeClr val="tx1"/>
                </a:solidFill>
              </a:defRPr>
            </a:lvl1pPr>
            <a:lvl2pPr marL="8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00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00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00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00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31721" y="11439703"/>
            <a:ext cx="7567077" cy="7099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5986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7545" y="9202793"/>
            <a:ext cx="17532744" cy="1101991"/>
          </a:xfrm>
        </p:spPr>
        <p:txBody>
          <a:bodyPr anchor="b">
            <a:normAutofit/>
          </a:bodyPr>
          <a:lstStyle>
            <a:lvl1pPr algn="ctr">
              <a:defRPr sz="4200" b="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5521" y="1812440"/>
            <a:ext cx="14395402" cy="6154120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800100" indent="0">
              <a:buNone/>
              <a:defRPr sz="2800"/>
            </a:lvl2pPr>
            <a:lvl3pPr marL="1600200" indent="0">
              <a:buNone/>
              <a:defRPr sz="2800"/>
            </a:lvl3pPr>
            <a:lvl4pPr marL="2400300" indent="0">
              <a:buNone/>
              <a:defRPr sz="2800"/>
            </a:lvl4pPr>
            <a:lvl5pPr marL="3200400" indent="0">
              <a:buNone/>
              <a:defRPr sz="2800"/>
            </a:lvl5pPr>
            <a:lvl6pPr marL="4000500" indent="0">
              <a:buNone/>
              <a:defRPr sz="2800"/>
            </a:lvl6pPr>
            <a:lvl7pPr marL="4800600" indent="0">
              <a:buNone/>
              <a:defRPr sz="2800"/>
            </a:lvl7pPr>
            <a:lvl8pPr marL="5600700" indent="0">
              <a:buNone/>
              <a:defRPr sz="2800"/>
            </a:lvl8pPr>
            <a:lvl9pPr marL="6400800" indent="0">
              <a:buNone/>
              <a:defRPr sz="28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7545" y="10304783"/>
            <a:ext cx="17532744" cy="959996"/>
          </a:xfrm>
        </p:spPr>
        <p:txBody>
          <a:bodyPr>
            <a:normAutofit/>
          </a:bodyPr>
          <a:lstStyle>
            <a:lvl1pPr marL="0" indent="0" algn="ctr">
              <a:buNone/>
              <a:defRPr sz="2450"/>
            </a:lvl1pPr>
            <a:lvl2pPr marL="800100" indent="0">
              <a:buNone/>
              <a:defRPr sz="2100"/>
            </a:lvl2pPr>
            <a:lvl3pPr marL="1600200" indent="0">
              <a:buNone/>
              <a:defRPr sz="1750"/>
            </a:lvl3pPr>
            <a:lvl4pPr marL="2400300" indent="0">
              <a:buNone/>
              <a:defRPr sz="1575"/>
            </a:lvl4pPr>
            <a:lvl5pPr marL="3200400" indent="0">
              <a:buNone/>
              <a:defRPr sz="1575"/>
            </a:lvl5pPr>
            <a:lvl6pPr marL="4000500" indent="0">
              <a:buNone/>
              <a:defRPr sz="1575"/>
            </a:lvl6pPr>
            <a:lvl7pPr marL="4800600" indent="0">
              <a:buNone/>
              <a:defRPr sz="1575"/>
            </a:lvl7pPr>
            <a:lvl8pPr marL="5600700" indent="0">
              <a:buNone/>
              <a:defRPr sz="1575"/>
            </a:lvl8pPr>
            <a:lvl9pPr marL="6400800" indent="0">
              <a:buNone/>
              <a:defRPr sz="15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10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7547" y="1333500"/>
            <a:ext cx="17532744" cy="5926667"/>
          </a:xfrm>
        </p:spPr>
        <p:txBody>
          <a:bodyPr anchor="ctr">
            <a:normAutofit/>
          </a:bodyPr>
          <a:lstStyle>
            <a:lvl1pPr algn="ctr">
              <a:defRPr sz="5600" b="0" cap="none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7547" y="8445500"/>
            <a:ext cx="17532748" cy="28151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500">
                <a:solidFill>
                  <a:schemeClr val="tx1"/>
                </a:solidFill>
              </a:defRPr>
            </a:lvl1pPr>
            <a:lvl2pPr marL="8001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600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4003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4pPr>
            <a:lvl5pPr marL="32004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5pPr>
            <a:lvl6pPr marL="40005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6pPr>
            <a:lvl7pPr marL="48006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7pPr>
            <a:lvl8pPr marL="56007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8pPr>
            <a:lvl9pPr marL="64008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16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797571" y="1678101"/>
            <a:ext cx="1066800" cy="1137064"/>
          </a:xfrm>
          <a:prstGeom prst="rect">
            <a:avLst/>
          </a:prstGeom>
        </p:spPr>
        <p:txBody>
          <a:bodyPr vert="horz" lIns="160020" tIns="80010" rIns="160020" bIns="8001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4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63494" y="5482165"/>
            <a:ext cx="1066800" cy="1137064"/>
          </a:xfrm>
          <a:prstGeom prst="rect">
            <a:avLst/>
          </a:prstGeom>
        </p:spPr>
        <p:txBody>
          <a:bodyPr vert="horz" lIns="160020" tIns="80010" rIns="160020" bIns="8001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4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4371" y="1333501"/>
            <a:ext cx="15732521" cy="5333998"/>
          </a:xfrm>
        </p:spPr>
        <p:txBody>
          <a:bodyPr anchor="ctr">
            <a:normAutofit/>
          </a:bodyPr>
          <a:lstStyle>
            <a:lvl1pPr algn="ctr">
              <a:defRPr sz="56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264420" y="6667498"/>
            <a:ext cx="14932426" cy="740833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3150"/>
            </a:lvl1pPr>
            <a:lvl2pPr marL="800100" indent="0">
              <a:buFontTx/>
              <a:buNone/>
              <a:defRPr/>
            </a:lvl2pPr>
            <a:lvl3pPr marL="1600200" indent="0">
              <a:buFontTx/>
              <a:buNone/>
              <a:defRPr/>
            </a:lvl3pPr>
            <a:lvl4pPr marL="2400300" indent="0">
              <a:buFontTx/>
              <a:buNone/>
              <a:defRPr/>
            </a:lvl4pPr>
            <a:lvl5pPr marL="32004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7545" y="8445500"/>
            <a:ext cx="17532744" cy="28151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500">
                <a:solidFill>
                  <a:schemeClr val="tx1"/>
                </a:solidFill>
              </a:defRPr>
            </a:lvl1pPr>
            <a:lvl2pPr marL="8001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600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4003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4pPr>
            <a:lvl5pPr marL="32004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5pPr>
            <a:lvl6pPr marL="40005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6pPr>
            <a:lvl7pPr marL="48006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7pPr>
            <a:lvl8pPr marL="56007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8pPr>
            <a:lvl9pPr marL="64008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626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7549" y="6433352"/>
            <a:ext cx="17532741" cy="2856000"/>
          </a:xfrm>
        </p:spPr>
        <p:txBody>
          <a:bodyPr anchor="b">
            <a:normAutofit/>
          </a:bodyPr>
          <a:lstStyle>
            <a:lvl1pPr algn="r">
              <a:defRPr sz="5600" b="0" cap="none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7546" y="9289352"/>
            <a:ext cx="17532743" cy="1673000"/>
          </a:xfrm>
        </p:spPr>
        <p:txBody>
          <a:bodyPr anchor="t">
            <a:normAutofit/>
          </a:bodyPr>
          <a:lstStyle>
            <a:lvl1pPr marL="0" indent="0" algn="r">
              <a:buNone/>
              <a:defRPr sz="3500">
                <a:solidFill>
                  <a:schemeClr val="tx1"/>
                </a:solidFill>
              </a:defRPr>
            </a:lvl1pPr>
            <a:lvl2pPr marL="8001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600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4003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4pPr>
            <a:lvl5pPr marL="32004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5pPr>
            <a:lvl6pPr marL="40005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6pPr>
            <a:lvl7pPr marL="48006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7pPr>
            <a:lvl8pPr marL="56007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8pPr>
            <a:lvl9pPr marL="64008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4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797571" y="1678101"/>
            <a:ext cx="1066800" cy="1137064"/>
          </a:xfrm>
          <a:prstGeom prst="rect">
            <a:avLst/>
          </a:prstGeom>
        </p:spPr>
        <p:txBody>
          <a:bodyPr vert="horz" lIns="160020" tIns="80010" rIns="160020" bIns="8001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4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63494" y="5482165"/>
            <a:ext cx="1066800" cy="1137064"/>
          </a:xfrm>
          <a:prstGeom prst="rect">
            <a:avLst/>
          </a:prstGeom>
        </p:spPr>
        <p:txBody>
          <a:bodyPr vert="horz" lIns="160020" tIns="80010" rIns="160020" bIns="8001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4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4371" y="1333501"/>
            <a:ext cx="15732521" cy="5333998"/>
          </a:xfrm>
        </p:spPr>
        <p:txBody>
          <a:bodyPr anchor="ctr">
            <a:normAutofit/>
          </a:bodyPr>
          <a:lstStyle>
            <a:lvl1pPr algn="ctr">
              <a:defRPr sz="56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97548" y="7556500"/>
            <a:ext cx="17532743" cy="1728611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42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7546" y="9285111"/>
            <a:ext cx="17532743" cy="1975556"/>
          </a:xfrm>
        </p:spPr>
        <p:txBody>
          <a:bodyPr anchor="t">
            <a:normAutofit/>
          </a:bodyPr>
          <a:lstStyle>
            <a:lvl1pPr marL="0" indent="0" algn="r">
              <a:buNone/>
              <a:defRPr sz="3150">
                <a:solidFill>
                  <a:schemeClr val="tx1"/>
                </a:solidFill>
              </a:defRPr>
            </a:lvl1pPr>
            <a:lvl2pPr marL="8001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600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4003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4pPr>
            <a:lvl5pPr marL="32004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5pPr>
            <a:lvl6pPr marL="40005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6pPr>
            <a:lvl7pPr marL="48006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7pPr>
            <a:lvl8pPr marL="56007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8pPr>
            <a:lvl9pPr marL="64008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96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7548" y="1333501"/>
            <a:ext cx="17532746" cy="530313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97547" y="6815667"/>
            <a:ext cx="17532748" cy="16298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49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7545" y="8445500"/>
            <a:ext cx="17532748" cy="2815167"/>
          </a:xfrm>
        </p:spPr>
        <p:txBody>
          <a:bodyPr anchor="t">
            <a:normAutofit/>
          </a:bodyPr>
          <a:lstStyle>
            <a:lvl1pPr marL="0" indent="0" algn="l">
              <a:buNone/>
              <a:defRPr sz="3150">
                <a:solidFill>
                  <a:schemeClr val="tx1"/>
                </a:solidFill>
              </a:defRPr>
            </a:lvl1pPr>
            <a:lvl2pPr marL="8001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600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4003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4pPr>
            <a:lvl5pPr marL="32004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5pPr>
            <a:lvl6pPr marL="40005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6pPr>
            <a:lvl7pPr marL="48006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7pPr>
            <a:lvl8pPr marL="56007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8pPr>
            <a:lvl9pPr marL="64008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75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17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032147" y="1333500"/>
            <a:ext cx="3098146" cy="9927167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7546" y="1333500"/>
            <a:ext cx="14034549" cy="9927167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60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165749" y="11408311"/>
            <a:ext cx="964542" cy="709965"/>
          </a:xfrm>
        </p:spPr>
        <p:txBody>
          <a:bodyPr/>
          <a:lstStyle/>
          <a:p>
            <a:fld id="{FAEF9944-A4F6-4C59-AEBD-678D6480B8E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98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1489" y="5185831"/>
            <a:ext cx="15628807" cy="4103521"/>
          </a:xfrm>
        </p:spPr>
        <p:txBody>
          <a:bodyPr anchor="b"/>
          <a:lstStyle>
            <a:lvl1pPr algn="r">
              <a:defRPr sz="7000" b="0" cap="none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1487" y="9289352"/>
            <a:ext cx="15628809" cy="1673000"/>
          </a:xfrm>
        </p:spPr>
        <p:txBody>
          <a:bodyPr anchor="t">
            <a:normAutofit/>
          </a:bodyPr>
          <a:lstStyle>
            <a:lvl1pPr marL="0" indent="0" algn="r">
              <a:buNone/>
              <a:defRPr sz="3500">
                <a:solidFill>
                  <a:schemeClr val="tx1"/>
                </a:solidFill>
              </a:defRPr>
            </a:lvl1pPr>
            <a:lvl2pPr marL="80010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600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4003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4pPr>
            <a:lvl5pPr marL="32004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5pPr>
            <a:lvl6pPr marL="40005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6pPr>
            <a:lvl7pPr marL="48006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7pPr>
            <a:lvl8pPr marL="56007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8pPr>
            <a:lvl9pPr marL="6400800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06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7545" y="1333501"/>
            <a:ext cx="17532748" cy="3407831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7547" y="5185833"/>
            <a:ext cx="8566346" cy="6074835"/>
          </a:xfrm>
        </p:spPr>
        <p:txBody>
          <a:bodyPr>
            <a:normAutofit/>
          </a:bodyPr>
          <a:lstStyle>
            <a:lvl1pPr>
              <a:defRPr sz="3150"/>
            </a:lvl1pPr>
            <a:lvl2pPr>
              <a:defRPr sz="2800"/>
            </a:lvl2pPr>
            <a:lvl3pPr>
              <a:defRPr sz="245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3942" y="5185834"/>
            <a:ext cx="8566348" cy="6074833"/>
          </a:xfrm>
        </p:spPr>
        <p:txBody>
          <a:bodyPr>
            <a:normAutofit/>
          </a:bodyPr>
          <a:lstStyle>
            <a:lvl1pPr>
              <a:defRPr sz="3150"/>
            </a:lvl1pPr>
            <a:lvl2pPr>
              <a:defRPr sz="2800"/>
            </a:lvl2pPr>
            <a:lvl3pPr>
              <a:defRPr sz="245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768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01313" y="5169370"/>
            <a:ext cx="8062579" cy="1120509"/>
          </a:xfrm>
        </p:spPr>
        <p:txBody>
          <a:bodyPr anchor="b">
            <a:noAutofit/>
          </a:bodyPr>
          <a:lstStyle>
            <a:lvl1pPr marL="0" indent="0">
              <a:buNone/>
              <a:defRPr sz="4900" b="0">
                <a:solidFill>
                  <a:schemeClr val="accent1">
                    <a:lumMod val="75000"/>
                  </a:schemeClr>
                </a:solidFill>
              </a:defRPr>
            </a:lvl1pPr>
            <a:lvl2pPr marL="800100" indent="0">
              <a:buNone/>
              <a:defRPr sz="3500" b="1"/>
            </a:lvl2pPr>
            <a:lvl3pPr marL="1600200" indent="0">
              <a:buNone/>
              <a:defRPr sz="3150" b="1"/>
            </a:lvl3pPr>
            <a:lvl4pPr marL="2400300" indent="0">
              <a:buNone/>
              <a:defRPr sz="2800" b="1"/>
            </a:lvl4pPr>
            <a:lvl5pPr marL="3200400" indent="0">
              <a:buNone/>
              <a:defRPr sz="2800" b="1"/>
            </a:lvl5pPr>
            <a:lvl6pPr marL="4000500" indent="0">
              <a:buNone/>
              <a:defRPr sz="2800" b="1"/>
            </a:lvl6pPr>
            <a:lvl7pPr marL="4800600" indent="0">
              <a:buNone/>
              <a:defRPr sz="2800" b="1"/>
            </a:lvl7pPr>
            <a:lvl8pPr marL="5600700" indent="0">
              <a:buNone/>
              <a:defRPr sz="2800" b="1"/>
            </a:lvl8pPr>
            <a:lvl9pPr marL="6400800" indent="0">
              <a:buNone/>
              <a:defRPr sz="2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7544" y="6485378"/>
            <a:ext cx="8566348" cy="4775287"/>
          </a:xfrm>
        </p:spPr>
        <p:txBody>
          <a:bodyPr anchor="t">
            <a:normAutofit/>
          </a:bodyPr>
          <a:lstStyle>
            <a:lvl1pPr>
              <a:defRPr sz="3150"/>
            </a:lvl1pPr>
            <a:lvl2pPr>
              <a:defRPr sz="2800"/>
            </a:lvl2pPr>
            <a:lvl3pPr>
              <a:defRPr sz="245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040853" y="5185834"/>
            <a:ext cx="8089440" cy="1120509"/>
          </a:xfrm>
        </p:spPr>
        <p:txBody>
          <a:bodyPr anchor="b">
            <a:noAutofit/>
          </a:bodyPr>
          <a:lstStyle>
            <a:lvl1pPr marL="0" indent="0">
              <a:buNone/>
              <a:defRPr sz="4900" b="0">
                <a:solidFill>
                  <a:schemeClr val="accent1">
                    <a:lumMod val="75000"/>
                  </a:schemeClr>
                </a:solidFill>
              </a:defRPr>
            </a:lvl1pPr>
            <a:lvl2pPr marL="800100" indent="0">
              <a:buNone/>
              <a:defRPr sz="3500" b="1"/>
            </a:lvl2pPr>
            <a:lvl3pPr marL="1600200" indent="0">
              <a:buNone/>
              <a:defRPr sz="3150" b="1"/>
            </a:lvl3pPr>
            <a:lvl4pPr marL="2400300" indent="0">
              <a:buNone/>
              <a:defRPr sz="2800" b="1"/>
            </a:lvl4pPr>
            <a:lvl5pPr marL="3200400" indent="0">
              <a:buNone/>
              <a:defRPr sz="2800" b="1"/>
            </a:lvl5pPr>
            <a:lvl6pPr marL="4000500" indent="0">
              <a:buNone/>
              <a:defRPr sz="2800" b="1"/>
            </a:lvl6pPr>
            <a:lvl7pPr marL="4800600" indent="0">
              <a:buNone/>
              <a:defRPr sz="2800" b="1"/>
            </a:lvl7pPr>
            <a:lvl8pPr marL="5600700" indent="0">
              <a:buNone/>
              <a:defRPr sz="2800" b="1"/>
            </a:lvl8pPr>
            <a:lvl9pPr marL="6400800" indent="0">
              <a:buNone/>
              <a:defRPr sz="2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563942" y="6485378"/>
            <a:ext cx="8566348" cy="4775287"/>
          </a:xfrm>
        </p:spPr>
        <p:txBody>
          <a:bodyPr anchor="t">
            <a:normAutofit/>
          </a:bodyPr>
          <a:lstStyle>
            <a:lvl1pPr>
              <a:defRPr sz="3150"/>
            </a:lvl1pPr>
            <a:lvl2pPr>
              <a:defRPr sz="2800"/>
            </a:lvl2pPr>
            <a:lvl3pPr>
              <a:defRPr sz="245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72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0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8/10/16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421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7547" y="3111500"/>
            <a:ext cx="6210962" cy="2667000"/>
          </a:xfrm>
        </p:spPr>
        <p:txBody>
          <a:bodyPr anchor="b">
            <a:normAutofit/>
          </a:bodyPr>
          <a:lstStyle>
            <a:lvl1pPr algn="ctr">
              <a:defRPr sz="4200" b="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8558" y="1333499"/>
            <a:ext cx="10921733" cy="9927169"/>
          </a:xfrm>
        </p:spPr>
        <p:txBody>
          <a:bodyPr anchor="ctr">
            <a:normAutofit/>
          </a:bodyPr>
          <a:lstStyle>
            <a:lvl1pPr>
              <a:defRPr sz="3500"/>
            </a:lvl1pPr>
            <a:lvl2pPr>
              <a:defRPr sz="3150"/>
            </a:lvl2pPr>
            <a:lvl3pPr>
              <a:defRPr sz="2800"/>
            </a:lvl3pPr>
            <a:lvl4pPr>
              <a:defRPr sz="2450"/>
            </a:lvl4pPr>
            <a:lvl5pPr>
              <a:defRPr sz="2450"/>
            </a:lvl5pPr>
            <a:lvl6pPr>
              <a:defRPr sz="2450"/>
            </a:lvl6pPr>
            <a:lvl7pPr>
              <a:defRPr sz="2450"/>
            </a:lvl7pPr>
            <a:lvl8pPr>
              <a:defRPr sz="2450"/>
            </a:lvl8pPr>
            <a:lvl9pPr>
              <a:defRPr sz="24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7547" y="5778500"/>
            <a:ext cx="6210962" cy="3556000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800100" indent="0">
              <a:buNone/>
              <a:defRPr sz="2100"/>
            </a:lvl2pPr>
            <a:lvl3pPr marL="1600200" indent="0">
              <a:buNone/>
              <a:defRPr sz="1750"/>
            </a:lvl3pPr>
            <a:lvl4pPr marL="2400300" indent="0">
              <a:buNone/>
              <a:defRPr sz="1575"/>
            </a:lvl4pPr>
            <a:lvl5pPr marL="3200400" indent="0">
              <a:buNone/>
              <a:defRPr sz="1575"/>
            </a:lvl5pPr>
            <a:lvl6pPr marL="4000500" indent="0">
              <a:buNone/>
              <a:defRPr sz="1575"/>
            </a:lvl6pPr>
            <a:lvl7pPr marL="4800600" indent="0">
              <a:buNone/>
              <a:defRPr sz="1575"/>
            </a:lvl7pPr>
            <a:lvl8pPr marL="5600700" indent="0">
              <a:buNone/>
              <a:defRPr sz="1575"/>
            </a:lvl8pPr>
            <a:lvl9pPr marL="6400800" indent="0">
              <a:buNone/>
              <a:defRPr sz="15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6321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4767" y="3407831"/>
            <a:ext cx="9495777" cy="2667000"/>
          </a:xfrm>
        </p:spPr>
        <p:txBody>
          <a:bodyPr anchor="b">
            <a:normAutofit/>
          </a:bodyPr>
          <a:lstStyle>
            <a:lvl1pPr algn="ctr">
              <a:defRPr sz="4900" b="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290693" y="1778000"/>
            <a:ext cx="5741705" cy="8890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800100" indent="0">
              <a:buNone/>
              <a:defRPr sz="2800"/>
            </a:lvl2pPr>
            <a:lvl3pPr marL="1600200" indent="0">
              <a:buNone/>
              <a:defRPr sz="2800"/>
            </a:lvl3pPr>
            <a:lvl4pPr marL="2400300" indent="0">
              <a:buNone/>
              <a:defRPr sz="2800"/>
            </a:lvl4pPr>
            <a:lvl5pPr marL="3200400" indent="0">
              <a:buNone/>
              <a:defRPr sz="2800"/>
            </a:lvl5pPr>
            <a:lvl6pPr marL="4000500" indent="0">
              <a:buNone/>
              <a:defRPr sz="2800"/>
            </a:lvl6pPr>
            <a:lvl7pPr marL="4800600" indent="0">
              <a:buNone/>
              <a:defRPr sz="2800"/>
            </a:lvl7pPr>
            <a:lvl8pPr marL="5600700" indent="0">
              <a:buNone/>
              <a:defRPr sz="2800"/>
            </a:lvl8pPr>
            <a:lvl9pPr marL="6400800" indent="0">
              <a:buNone/>
              <a:defRPr sz="28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4767" y="6074831"/>
            <a:ext cx="9495777" cy="3556000"/>
          </a:xfrm>
        </p:spPr>
        <p:txBody>
          <a:bodyPr>
            <a:normAutofit/>
          </a:bodyPr>
          <a:lstStyle>
            <a:lvl1pPr marL="0" indent="0" algn="ctr">
              <a:buNone/>
              <a:defRPr sz="3150"/>
            </a:lvl1pPr>
            <a:lvl2pPr marL="800100" indent="0">
              <a:buNone/>
              <a:defRPr sz="2100"/>
            </a:lvl2pPr>
            <a:lvl3pPr marL="1600200" indent="0">
              <a:buNone/>
              <a:defRPr sz="1750"/>
            </a:lvl3pPr>
            <a:lvl4pPr marL="2400300" indent="0">
              <a:buNone/>
              <a:defRPr sz="1575"/>
            </a:lvl4pPr>
            <a:lvl5pPr marL="3200400" indent="0">
              <a:buNone/>
              <a:defRPr sz="1575"/>
            </a:lvl5pPr>
            <a:lvl6pPr marL="4000500" indent="0">
              <a:buNone/>
              <a:defRPr sz="1575"/>
            </a:lvl6pPr>
            <a:lvl7pPr marL="4800600" indent="0">
              <a:buNone/>
              <a:defRPr sz="1575"/>
            </a:lvl7pPr>
            <a:lvl8pPr marL="5600700" indent="0">
              <a:buNone/>
              <a:defRPr sz="1575"/>
            </a:lvl8pPr>
            <a:lvl9pPr marL="6400800" indent="0">
              <a:buNone/>
              <a:defRPr sz="15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97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63922" y="1"/>
            <a:ext cx="4264423" cy="13335002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7545" y="1333501"/>
            <a:ext cx="17532748" cy="3407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7543" y="5185833"/>
            <a:ext cx="17532748" cy="607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032148" y="11439703"/>
            <a:ext cx="2000250" cy="709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B02557A-7053-4340-A874-8AB926A8EDA1}" type="datetimeFigureOut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01489" y="11439703"/>
            <a:ext cx="12397310" cy="709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165749" y="11439703"/>
            <a:ext cx="964542" cy="709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800100" rtl="0" eaLnBrk="1" latinLnBrk="0" hangingPunct="1">
        <a:spcBef>
          <a:spcPct val="0"/>
        </a:spcBef>
        <a:buNone/>
        <a:defRPr sz="7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500063" indent="-500063" algn="l" defTabSz="800100" rtl="0" eaLnBrk="1" latinLnBrk="0" hangingPunct="1">
        <a:spcBef>
          <a:spcPct val="20000"/>
        </a:spcBef>
        <a:spcAft>
          <a:spcPts val="10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300163" indent="-500063" algn="l" defTabSz="800100" rtl="0" eaLnBrk="1" latinLnBrk="0" hangingPunct="1">
        <a:spcBef>
          <a:spcPct val="20000"/>
        </a:spcBef>
        <a:spcAft>
          <a:spcPts val="10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3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2100263" indent="-500063" algn="l" defTabSz="800100" rtl="0" eaLnBrk="1" latinLnBrk="0" hangingPunct="1">
        <a:spcBef>
          <a:spcPct val="20000"/>
        </a:spcBef>
        <a:spcAft>
          <a:spcPts val="10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31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700338" indent="-300038" algn="l" defTabSz="800100" rtl="0" eaLnBrk="1" latinLnBrk="0" hangingPunct="1">
        <a:spcBef>
          <a:spcPct val="20000"/>
        </a:spcBef>
        <a:spcAft>
          <a:spcPts val="10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3500438" indent="-300038" algn="l" defTabSz="800100" rtl="0" eaLnBrk="1" latinLnBrk="0" hangingPunct="1">
        <a:spcBef>
          <a:spcPct val="20000"/>
        </a:spcBef>
        <a:spcAft>
          <a:spcPts val="10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4400550" indent="-400050" algn="l" defTabSz="800100" rtl="0" eaLnBrk="1" latinLnBrk="0" hangingPunct="1">
        <a:spcBef>
          <a:spcPct val="20000"/>
        </a:spcBef>
        <a:spcAft>
          <a:spcPts val="10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5200650" indent="-400050" algn="l" defTabSz="800100" rtl="0" eaLnBrk="1" latinLnBrk="0" hangingPunct="1">
        <a:spcBef>
          <a:spcPct val="20000"/>
        </a:spcBef>
        <a:spcAft>
          <a:spcPts val="10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6000750" indent="-400050" algn="l" defTabSz="800100" rtl="0" eaLnBrk="1" latinLnBrk="0" hangingPunct="1">
        <a:spcBef>
          <a:spcPct val="20000"/>
        </a:spcBef>
        <a:spcAft>
          <a:spcPts val="10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6800850" indent="-400050" algn="l" defTabSz="800100" rtl="0" eaLnBrk="1" latinLnBrk="0" hangingPunct="1">
        <a:spcBef>
          <a:spcPct val="20000"/>
        </a:spcBef>
        <a:spcAft>
          <a:spcPts val="10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0100" rtl="0" eaLnBrk="1" latinLnBrk="0" hangingPunct="1"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algn="l" defTabSz="800100" rtl="0" eaLnBrk="1" latinLnBrk="0" hangingPunct="1">
        <a:defRPr sz="315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algn="l" defTabSz="800100" rtl="0" eaLnBrk="1" latinLnBrk="0" hangingPunct="1"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algn="l" defTabSz="800100" rtl="0" eaLnBrk="1" latinLnBrk="0" hangingPunct="1">
        <a:defRPr sz="3150" kern="1200">
          <a:solidFill>
            <a:schemeClr val="tx1"/>
          </a:solidFill>
          <a:latin typeface="+mn-lt"/>
          <a:ea typeface="+mn-ea"/>
          <a:cs typeface="+mn-cs"/>
        </a:defRPr>
      </a:lvl4pPr>
      <a:lvl5pPr marL="3200400" algn="l" defTabSz="800100" rtl="0" eaLnBrk="1" latinLnBrk="0" hangingPunct="1">
        <a:defRPr sz="3150" kern="1200">
          <a:solidFill>
            <a:schemeClr val="tx1"/>
          </a:solidFill>
          <a:latin typeface="+mn-lt"/>
          <a:ea typeface="+mn-ea"/>
          <a:cs typeface="+mn-cs"/>
        </a:defRPr>
      </a:lvl5pPr>
      <a:lvl6pPr marL="4000500" algn="l" defTabSz="800100" rtl="0" eaLnBrk="1" latinLnBrk="0" hangingPunct="1">
        <a:defRPr sz="3150" kern="1200">
          <a:solidFill>
            <a:schemeClr val="tx1"/>
          </a:solidFill>
          <a:latin typeface="+mn-lt"/>
          <a:ea typeface="+mn-ea"/>
          <a:cs typeface="+mn-cs"/>
        </a:defRPr>
      </a:lvl6pPr>
      <a:lvl7pPr marL="4800600" algn="l" defTabSz="800100" rtl="0" eaLnBrk="1" latinLnBrk="0" hangingPunct="1">
        <a:defRPr sz="3150" kern="1200">
          <a:solidFill>
            <a:schemeClr val="tx1"/>
          </a:solidFill>
          <a:latin typeface="+mn-lt"/>
          <a:ea typeface="+mn-ea"/>
          <a:cs typeface="+mn-cs"/>
        </a:defRPr>
      </a:lvl7pPr>
      <a:lvl8pPr marL="5600700" algn="l" defTabSz="800100" rtl="0" eaLnBrk="1" latinLnBrk="0" hangingPunct="1">
        <a:defRPr sz="3150" kern="1200">
          <a:solidFill>
            <a:schemeClr val="tx1"/>
          </a:solidFill>
          <a:latin typeface="+mn-lt"/>
          <a:ea typeface="+mn-ea"/>
          <a:cs typeface="+mn-cs"/>
        </a:defRPr>
      </a:lvl8pPr>
      <a:lvl9pPr marL="6400800" algn="l" defTabSz="800100" rtl="0" eaLnBrk="1" latinLnBrk="0" hangingPunct="1">
        <a:defRPr sz="31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eonmota.mex.tl" TargetMode="External"/><Relationship Id="rId3" Type="http://schemas.openxmlformats.org/officeDocument/2006/relationships/hyperlink" Target="mailto:lmotat@ipn.m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>
            <a:normAutofit fontScale="90000"/>
          </a:bodyPr>
          <a:lstStyle/>
          <a:p>
            <a:pPr algn="ctr" defTabSz="914400"/>
            <a:r>
              <a:rPr lang="es-ES_tradnl" altLang="es-ES_tradnl" sz="8800">
                <a:latin typeface="Futura" charset="0"/>
                <a:ea typeface="Futura" charset="0"/>
                <a:cs typeface="Futura" charset="0"/>
                <a:sym typeface="Futura" charset="0"/>
              </a:rPr>
              <a:t>Introducción al Laboratorio</a:t>
            </a:r>
            <a:endParaRPr lang="es-ES_tradnl" altLang="es-ES_tradnl" sz="540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294" y="2486819"/>
            <a:ext cx="7620000" cy="7620000"/>
          </a:xfrm>
        </p:spPr>
      </p:pic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_tradnl" altLang="es-ES_tradnl" dirty="0">
                <a:latin typeface="Futura" charset="0"/>
                <a:ea typeface="Futura" charset="0"/>
                <a:cs typeface="Futura" charset="0"/>
                <a:sym typeface="Futura" charset="0"/>
              </a:rPr>
              <a:t>ACADEMIAS DE </a:t>
            </a:r>
            <a:r>
              <a:rPr lang="es-ES_tradnl" altLang="es-ES_tradnl" dirty="0" smtClean="0">
                <a:latin typeface="Futura" charset="0"/>
                <a:ea typeface="Futura" charset="0"/>
                <a:cs typeface="Futura" charset="0"/>
                <a:sym typeface="Futura" charset="0"/>
              </a:rPr>
              <a:t>QUÍMICA</a:t>
            </a:r>
            <a:endParaRPr lang="es-ES_tradnl" altLang="es-ES_tradnl" dirty="0" smtClean="0"/>
          </a:p>
          <a:p>
            <a:r>
              <a:rPr lang="es-ES_tradnl" dirty="0" smtClean="0"/>
              <a:t>IQ. </a:t>
            </a:r>
            <a:r>
              <a:rPr lang="es-ES" dirty="0" smtClean="0"/>
              <a:t>León Felipe Mota Tapia</a:t>
            </a:r>
            <a:endParaRPr lang="es-ES_tradn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55600" y="1257300"/>
            <a:ext cx="20612100" cy="1828800"/>
          </a:xfrm>
        </p:spPr>
        <p:txBody>
          <a:bodyPr lIns="0" tIns="0" rIns="0" bIns="0">
            <a:normAutofit/>
          </a:bodyPr>
          <a:lstStyle/>
          <a:p>
            <a:pPr algn="ctr" defTabSz="914400"/>
            <a:r>
              <a:rPr lang="es-ES_tradnl" altLang="es-ES_tradnl" b="1">
                <a:solidFill>
                  <a:schemeClr val="tx1"/>
                </a:solidFill>
                <a:ea typeface="Futura" charset="0"/>
                <a:cs typeface="Futura" charset="0"/>
                <a:sym typeface="Futura" charset="0"/>
              </a:rPr>
              <a:t>Profesor</a:t>
            </a:r>
            <a:endParaRPr lang="es-ES_tradnl" altLang="es-ES_tradnl" b="1">
              <a:solidFill>
                <a:schemeClr val="tx1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3327400" y="4381500"/>
            <a:ext cx="17170400" cy="7835900"/>
          </a:xfrm>
        </p:spPr>
        <p:txBody>
          <a:bodyPr lIns="0" tIns="0" rIns="0" bIns="0">
            <a:normAutofit/>
          </a:bodyPr>
          <a:lstStyle/>
          <a:p>
            <a:pPr marL="889000" indent="-571500" defTabSz="914400">
              <a:spcBef>
                <a:spcPts val="3300"/>
              </a:spcBef>
              <a:buClr>
                <a:srgbClr val="7249E3"/>
              </a:buClr>
              <a:buFont typeface="Palatino" charset="0"/>
              <a:buChar char="•"/>
            </a:pPr>
            <a:r>
              <a:rPr lang="es-ES_tradnl" altLang="es-ES_tradnl" dirty="0">
                <a:ea typeface="Palatino" charset="0"/>
                <a:cs typeface="Palatino" charset="0"/>
                <a:sym typeface="Palatino" charset="0"/>
              </a:rPr>
              <a:t>IQ León Felipe Mota Tapia</a:t>
            </a:r>
          </a:p>
          <a:p>
            <a:pPr marL="889000" indent="-571500" defTabSz="914400">
              <a:spcBef>
                <a:spcPts val="3300"/>
              </a:spcBef>
              <a:buClr>
                <a:srgbClr val="7249E3"/>
              </a:buClr>
              <a:buFont typeface="Palatino" charset="0"/>
              <a:buChar char="•"/>
            </a:pPr>
            <a:r>
              <a:rPr lang="es-ES_tradnl" altLang="es-ES_tradnl" u="sng" dirty="0">
                <a:solidFill>
                  <a:srgbClr val="009999"/>
                </a:solidFill>
                <a:ea typeface="Palatino" charset="0"/>
                <a:cs typeface="Palatino" charset="0"/>
                <a:sym typeface="Palatino" charset="0"/>
                <a:hlinkClick r:id="rId2"/>
              </a:rPr>
              <a:t>www.leonmota.mex.tl</a:t>
            </a:r>
            <a:endParaRPr lang="es-ES_tradnl" altLang="es-ES_tradnl" u="sng" dirty="0">
              <a:ea typeface="Palatino" charset="0"/>
              <a:cs typeface="Palatino" charset="0"/>
              <a:sym typeface="Palatino" charset="0"/>
            </a:endParaRPr>
          </a:p>
          <a:p>
            <a:pPr marL="889000" indent="-571500" defTabSz="914400">
              <a:spcBef>
                <a:spcPts val="3300"/>
              </a:spcBef>
              <a:buClr>
                <a:srgbClr val="7249E3"/>
              </a:buClr>
              <a:buFont typeface="Palatino" charset="0"/>
              <a:buChar char="•"/>
            </a:pPr>
            <a:r>
              <a:rPr lang="es-ES_tradnl" altLang="es-ES_tradnl" u="sng" dirty="0">
                <a:solidFill>
                  <a:srgbClr val="009999"/>
                </a:solidFill>
                <a:ea typeface="Palatino" charset="0"/>
                <a:cs typeface="Palatino" charset="0"/>
                <a:sym typeface="Palatino" charset="0"/>
                <a:hlinkClick r:id="rId3"/>
              </a:rPr>
              <a:t>lmotat@ipn.mx</a:t>
            </a:r>
            <a:endParaRPr lang="es-ES_tradnl" altLang="es-ES_tradnl" dirty="0">
              <a:ea typeface="Palatino" charset="0"/>
              <a:cs typeface="Palatino" charset="0"/>
              <a:sym typeface="Palatino" charset="0"/>
            </a:endParaRPr>
          </a:p>
          <a:p>
            <a:pPr marL="889000" indent="-571500" defTabSz="914400">
              <a:spcBef>
                <a:spcPts val="3300"/>
              </a:spcBef>
              <a:buClr>
                <a:srgbClr val="7249E3"/>
              </a:buClr>
              <a:buFont typeface="Palatino" charset="0"/>
              <a:buChar char="•"/>
            </a:pPr>
            <a:r>
              <a:rPr lang="es-ES_tradnl" altLang="es-ES_tradnl" dirty="0">
                <a:ea typeface="Palatino" charset="0"/>
                <a:cs typeface="Palatino" charset="0"/>
                <a:sym typeface="Palatino" charset="0"/>
              </a:rPr>
              <a:t>Cubículo 04 segundo piso del edificio de ciencias básicas</a:t>
            </a:r>
          </a:p>
          <a:p>
            <a:pPr marL="889000" indent="-571500" defTabSz="914400">
              <a:spcBef>
                <a:spcPts val="3300"/>
              </a:spcBef>
              <a:buClr>
                <a:srgbClr val="7249E3"/>
              </a:buClr>
              <a:buFont typeface="Palatino" charset="0"/>
              <a:buChar char="•"/>
            </a:pPr>
            <a:r>
              <a:rPr lang="es-ES_tradnl" altLang="es-ES_tradnl" dirty="0" err="1">
                <a:ea typeface="Palatino" charset="0"/>
                <a:cs typeface="Palatino" charset="0"/>
                <a:sym typeface="Palatino" charset="0"/>
              </a:rPr>
              <a:t>Cel</a:t>
            </a:r>
            <a:r>
              <a:rPr lang="es-ES_tradnl" altLang="es-ES_tradnl" dirty="0" smtClean="0">
                <a:ea typeface="Palatino" charset="0"/>
                <a:cs typeface="Palatino" charset="0"/>
                <a:sym typeface="Palatino" charset="0"/>
              </a:rPr>
              <a:t>: </a:t>
            </a:r>
            <a:r>
              <a:rPr lang="es-ES_tradnl" altLang="es-ES_tradnl" dirty="0">
                <a:ea typeface="Palatino" charset="0"/>
                <a:cs typeface="Palatino" charset="0"/>
                <a:sym typeface="Palatino" charset="0"/>
              </a:rPr>
              <a:t>0445541288112</a:t>
            </a:r>
          </a:p>
          <a:p>
            <a:pPr marL="889000" indent="-571500" defTabSz="914400">
              <a:spcBef>
                <a:spcPts val="3300"/>
              </a:spcBef>
              <a:buClr>
                <a:srgbClr val="7249E3"/>
              </a:buClr>
              <a:buFont typeface="Palatino" charset="0"/>
              <a:buChar char="•"/>
            </a:pPr>
            <a:r>
              <a:rPr lang="es-ES_tradnl" altLang="es-ES_tradnl" dirty="0">
                <a:ea typeface="Palatino" charset="0"/>
                <a:cs typeface="Palatino" charset="0"/>
                <a:sym typeface="Palatino" charset="0"/>
              </a:rPr>
              <a:t>Horario: Lunes-Viernes 5:00-9:00 pm</a:t>
            </a:r>
            <a:endParaRPr lang="es-ES_tradnl" altLang="es-ES_tradn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355600" y="876300"/>
            <a:ext cx="20612100" cy="2603500"/>
          </a:xfrm>
        </p:spPr>
        <p:txBody>
          <a:bodyPr lIns="0" tIns="0" rIns="0" bIns="0">
            <a:normAutofit/>
          </a:bodyPr>
          <a:lstStyle/>
          <a:p>
            <a:pPr algn="ctr" defTabSz="914400"/>
            <a:r>
              <a:rPr lang="es-ES_tradnl" altLang="es-ES_tradnl" b="1">
                <a:ea typeface="Futura" charset="0"/>
                <a:cs typeface="Futura" charset="0"/>
                <a:sym typeface="Futura" charset="0"/>
              </a:rPr>
              <a:t>Disposiciones Generales</a:t>
            </a:r>
            <a:endParaRPr lang="es-ES_tradnl" altLang="es-ES_tradnl" b="1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3708400" y="3365500"/>
            <a:ext cx="17170400" cy="9093200"/>
          </a:xfrm>
        </p:spPr>
        <p:txBody>
          <a:bodyPr lIns="0" tIns="0" rIns="0" bIns="0">
            <a:noAutofit/>
          </a:bodyPr>
          <a:lstStyle/>
          <a:p>
            <a:pPr marL="790575" indent="-508000" defTabSz="812800">
              <a:spcBef>
                <a:spcPts val="2900"/>
              </a:spcBef>
              <a:buClr>
                <a:srgbClr val="7249E3"/>
              </a:buClr>
              <a:buFont typeface="Palatino" charset="0"/>
              <a:buChar char="•"/>
            </a:pPr>
            <a:r>
              <a:rPr lang="es-ES_tradnl" altLang="es-ES_tradnl" dirty="0">
                <a:ea typeface="Palatino" charset="0"/>
                <a:cs typeface="Palatino" charset="0"/>
                <a:sym typeface="Palatino" charset="0"/>
              </a:rPr>
              <a:t>Contar con manual de </a:t>
            </a:r>
            <a:r>
              <a:rPr lang="es-ES_tradnl" altLang="es-ES_tradnl" dirty="0" smtClean="0">
                <a:ea typeface="Palatino" charset="0"/>
                <a:cs typeface="Palatino" charset="0"/>
                <a:sym typeface="Palatino" charset="0"/>
              </a:rPr>
              <a:t>laboratorio.</a:t>
            </a:r>
            <a:endParaRPr lang="es-ES_tradnl" altLang="es-ES_tradnl" dirty="0">
              <a:ea typeface="Palatino" charset="0"/>
              <a:cs typeface="Palatino" charset="0"/>
              <a:sym typeface="Palatino" charset="0"/>
            </a:endParaRPr>
          </a:p>
          <a:p>
            <a:pPr marL="790575" indent="-508000" defTabSz="812800">
              <a:spcBef>
                <a:spcPts val="2900"/>
              </a:spcBef>
              <a:buClr>
                <a:srgbClr val="7249E3"/>
              </a:buClr>
              <a:buFont typeface="Palatino" charset="0"/>
              <a:buChar char="•"/>
            </a:pPr>
            <a:r>
              <a:rPr lang="es-ES_tradnl" altLang="es-ES_tradnl" dirty="0">
                <a:ea typeface="Palatino" charset="0"/>
                <a:cs typeface="Palatino" charset="0"/>
                <a:sym typeface="Palatino" charset="0"/>
              </a:rPr>
              <a:t>Traer bata blanca de algodón, manga larga y talle largo a todas las sesiones </a:t>
            </a:r>
            <a:r>
              <a:rPr lang="es-ES_tradnl" altLang="es-ES_tradnl" dirty="0" smtClean="0">
                <a:ea typeface="Palatino" charset="0"/>
                <a:cs typeface="Palatino" charset="0"/>
                <a:sym typeface="Palatino" charset="0"/>
              </a:rPr>
              <a:t>en el laboratorio con nombre bordado.</a:t>
            </a:r>
            <a:endParaRPr lang="es-ES_tradnl" altLang="es-ES_tradnl" dirty="0">
              <a:ea typeface="Palatino" charset="0"/>
              <a:cs typeface="Palatino" charset="0"/>
              <a:sym typeface="Palatino" charset="0"/>
            </a:endParaRPr>
          </a:p>
          <a:p>
            <a:pPr marL="790575" indent="-508000" defTabSz="812800">
              <a:spcBef>
                <a:spcPts val="2900"/>
              </a:spcBef>
              <a:buClr>
                <a:srgbClr val="7249E3"/>
              </a:buClr>
              <a:buFont typeface="Palatino" charset="0"/>
              <a:buChar char="•"/>
            </a:pPr>
            <a:r>
              <a:rPr lang="es-ES_tradnl" altLang="es-ES_tradnl" dirty="0">
                <a:ea typeface="Palatino" charset="0"/>
                <a:cs typeface="Palatino" charset="0"/>
                <a:sym typeface="Palatino" charset="0"/>
              </a:rPr>
              <a:t>Llegar </a:t>
            </a:r>
            <a:r>
              <a:rPr lang="es-ES_tradnl" altLang="es-ES_tradnl" dirty="0" smtClean="0">
                <a:ea typeface="Palatino" charset="0"/>
                <a:cs typeface="Palatino" charset="0"/>
                <a:sym typeface="Palatino" charset="0"/>
              </a:rPr>
              <a:t>puntualmente, NO HAY TOLERANCIA.</a:t>
            </a:r>
            <a:endParaRPr lang="es-ES_tradnl" altLang="es-ES_tradnl" dirty="0">
              <a:ea typeface="Palatino" charset="0"/>
              <a:cs typeface="Palatino" charset="0"/>
              <a:sym typeface="Palatino" charset="0"/>
            </a:endParaRPr>
          </a:p>
          <a:p>
            <a:pPr marL="790575" indent="-508000" defTabSz="812800">
              <a:spcBef>
                <a:spcPts val="2900"/>
              </a:spcBef>
              <a:buClr>
                <a:srgbClr val="7249E3"/>
              </a:buClr>
              <a:buFont typeface="Palatino" charset="0"/>
              <a:buChar char="•"/>
            </a:pPr>
            <a:r>
              <a:rPr lang="es-ES_tradnl" altLang="es-ES_tradnl" dirty="0">
                <a:ea typeface="Palatino" charset="0"/>
                <a:cs typeface="Palatino" charset="0"/>
                <a:sym typeface="Palatino" charset="0"/>
              </a:rPr>
              <a:t>Traer una franela blanca o de color usada o jerga pequeña/mediana, encendedor o cerillos, jabón en polvo, fibra, paquete de toallas de </a:t>
            </a:r>
            <a:r>
              <a:rPr lang="es-ES_tradnl" altLang="es-ES_tradnl" dirty="0" smtClean="0">
                <a:ea typeface="Palatino" charset="0"/>
                <a:cs typeface="Palatino" charset="0"/>
                <a:sym typeface="Palatino" charset="0"/>
              </a:rPr>
              <a:t>papel.</a:t>
            </a:r>
            <a:endParaRPr lang="es-ES_tradnl" altLang="es-ES_tradnl" dirty="0">
              <a:ea typeface="Palatino" charset="0"/>
              <a:cs typeface="Palatino" charset="0"/>
              <a:sym typeface="Palatino" charset="0"/>
            </a:endParaRPr>
          </a:p>
          <a:p>
            <a:pPr marL="790575" indent="-508000" defTabSz="812800">
              <a:spcBef>
                <a:spcPts val="2900"/>
              </a:spcBef>
              <a:buClr>
                <a:srgbClr val="7249E3"/>
              </a:buClr>
              <a:buFont typeface="Palatino" charset="0"/>
              <a:buChar char="•"/>
            </a:pPr>
            <a:r>
              <a:rPr lang="es-ES_tradnl" altLang="es-ES_tradnl" dirty="0">
                <a:ea typeface="Palatino" charset="0"/>
                <a:cs typeface="Palatino" charset="0"/>
                <a:sym typeface="Palatino" charset="0"/>
              </a:rPr>
              <a:t>No se permite el uso de bancos durante las sesiones </a:t>
            </a:r>
            <a:r>
              <a:rPr lang="es-ES_tradnl" altLang="es-ES_tradnl" dirty="0" smtClean="0">
                <a:ea typeface="Palatino" charset="0"/>
                <a:cs typeface="Palatino" charset="0"/>
                <a:sym typeface="Palatino" charset="0"/>
              </a:rPr>
              <a:t>experimentales.</a:t>
            </a:r>
            <a:endParaRPr lang="es-ES_tradnl" altLang="es-ES_tradnl" dirty="0">
              <a:ea typeface="Palatino" charset="0"/>
              <a:cs typeface="Palatino" charset="0"/>
              <a:sym typeface="Palatino" charset="0"/>
            </a:endParaRPr>
          </a:p>
          <a:p>
            <a:pPr marL="790575" indent="-508000" defTabSz="812800">
              <a:spcBef>
                <a:spcPts val="2900"/>
              </a:spcBef>
              <a:buClr>
                <a:srgbClr val="7249E3"/>
              </a:buClr>
              <a:buFont typeface="Palatino" charset="0"/>
              <a:buChar char="•"/>
            </a:pPr>
            <a:r>
              <a:rPr lang="es-ES_tradnl" altLang="es-ES_tradnl" dirty="0">
                <a:ea typeface="Palatino" charset="0"/>
                <a:cs typeface="Palatino" charset="0"/>
                <a:sym typeface="Palatino" charset="0"/>
              </a:rPr>
              <a:t>Las mesas de trabajo deben permanecer limpias, secas y </a:t>
            </a:r>
            <a:r>
              <a:rPr lang="es-ES_tradnl" altLang="es-ES_tradnl" dirty="0" smtClean="0">
                <a:ea typeface="Palatino" charset="0"/>
                <a:cs typeface="Palatino" charset="0"/>
                <a:sym typeface="Palatino" charset="0"/>
              </a:rPr>
              <a:t>ordenadas.</a:t>
            </a:r>
            <a:endParaRPr lang="es-ES_tradnl" altLang="es-ES_tradnl" dirty="0">
              <a:ea typeface="Palatino" charset="0"/>
              <a:cs typeface="Palatino" charset="0"/>
              <a:sym typeface="Palatino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55600" y="342900"/>
            <a:ext cx="20612100" cy="2603500"/>
          </a:xfrm>
        </p:spPr>
        <p:txBody>
          <a:bodyPr lIns="0" tIns="0" rIns="0" bIns="0">
            <a:normAutofit/>
          </a:bodyPr>
          <a:lstStyle/>
          <a:p>
            <a:pPr algn="ctr" defTabSz="914400"/>
            <a:r>
              <a:rPr lang="es-ES_tradnl" altLang="es-ES_tradnl" b="1">
                <a:ea typeface="Futura" charset="0"/>
                <a:cs typeface="Futura" charset="0"/>
                <a:sym typeface="Futura" charset="0"/>
              </a:rPr>
              <a:t>Evaluación</a:t>
            </a:r>
            <a:endParaRPr lang="es-ES_tradnl" altLang="es-ES_tradnl" b="1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3048000" y="2857500"/>
            <a:ext cx="17919700" cy="9588500"/>
          </a:xfrm>
        </p:spPr>
        <p:txBody>
          <a:bodyPr lIns="0" tIns="0" rIns="0" bIns="0">
            <a:normAutofit/>
          </a:bodyPr>
          <a:lstStyle/>
          <a:p>
            <a:pPr marL="889000" indent="-571500" algn="just" defTabSz="914400">
              <a:lnSpc>
                <a:spcPct val="110000"/>
              </a:lnSpc>
              <a:spcBef>
                <a:spcPts val="3300"/>
              </a:spcBef>
              <a:buClr>
                <a:srgbClr val="7249E3"/>
              </a:buClr>
              <a:buFont typeface="Palatino" charset="0"/>
              <a:buChar char="•"/>
            </a:pPr>
            <a:r>
              <a:rPr lang="es-ES_tradnl" altLang="es-ES_tradnl" sz="4400" dirty="0">
                <a:solidFill>
                  <a:schemeClr val="tx1"/>
                </a:solidFill>
                <a:ea typeface="Palatino" charset="0"/>
                <a:cs typeface="Palatino" charset="0"/>
                <a:sym typeface="Palatino" charset="0"/>
              </a:rPr>
              <a:t>5</a:t>
            </a:r>
            <a:r>
              <a:rPr lang="es-ES_tradnl" altLang="es-ES_tradnl" sz="4400" dirty="0" smtClean="0">
                <a:ea typeface="Palatino" charset="0"/>
                <a:cs typeface="Palatino" charset="0"/>
                <a:sym typeface="Palatino" charset="0"/>
              </a:rPr>
              <a:t>0</a:t>
            </a:r>
            <a:r>
              <a:rPr lang="es-ES_tradnl" altLang="es-ES_tradnl" sz="4400" dirty="0">
                <a:ea typeface="Palatino" charset="0"/>
                <a:cs typeface="Palatino" charset="0"/>
                <a:sym typeface="Palatino" charset="0"/>
              </a:rPr>
              <a:t>% </a:t>
            </a:r>
            <a:r>
              <a:rPr lang="es-ES_tradnl" altLang="es-ES_tradnl" sz="4400" dirty="0" smtClean="0">
                <a:ea typeface="Palatino" charset="0"/>
                <a:cs typeface="Palatino" charset="0"/>
                <a:sym typeface="Palatino" charset="0"/>
              </a:rPr>
              <a:t>Trabajo en laboratorio: no se puede puede reprobar </a:t>
            </a:r>
            <a:r>
              <a:rPr lang="es-ES" altLang="es-ES_tradnl" sz="4400" dirty="0" smtClean="0">
                <a:ea typeface="Palatino" charset="0"/>
                <a:cs typeface="Palatino" charset="0"/>
                <a:sym typeface="Palatino" charset="0"/>
              </a:rPr>
              <a:t>más de 1 práctica en el semestre y tener promedio de 6.0</a:t>
            </a:r>
            <a:endParaRPr lang="es-ES_tradnl" altLang="es-ES_tradnl" sz="4400" dirty="0" smtClean="0">
              <a:ea typeface="Palatino" charset="0"/>
              <a:cs typeface="Palatino" charset="0"/>
              <a:sym typeface="Palatino" charset="0"/>
            </a:endParaRPr>
          </a:p>
          <a:p>
            <a:pPr marL="1689100" lvl="1" indent="-571500" algn="just" defTabSz="914400">
              <a:lnSpc>
                <a:spcPct val="110000"/>
              </a:lnSpc>
              <a:spcBef>
                <a:spcPts val="3300"/>
              </a:spcBef>
              <a:buClr>
                <a:srgbClr val="7249E3"/>
              </a:buClr>
              <a:buFont typeface="Palatino" charset="0"/>
              <a:buChar char="•"/>
            </a:pPr>
            <a:r>
              <a:rPr lang="es-ES" altLang="es-ES_tradnl" sz="4000" dirty="0" smtClean="0">
                <a:ea typeface="Palatino" charset="0"/>
                <a:cs typeface="Palatino" charset="0"/>
                <a:sym typeface="Palatino" charset="0"/>
              </a:rPr>
              <a:t>Realización de práctica							30%</a:t>
            </a:r>
          </a:p>
          <a:p>
            <a:pPr marL="1689100" lvl="1" indent="-571500" algn="just" defTabSz="914400">
              <a:lnSpc>
                <a:spcPct val="110000"/>
              </a:lnSpc>
              <a:spcBef>
                <a:spcPts val="3300"/>
              </a:spcBef>
              <a:buClr>
                <a:srgbClr val="7249E3"/>
              </a:buClr>
              <a:buFont typeface="Palatino" charset="0"/>
              <a:buChar char="•"/>
            </a:pPr>
            <a:r>
              <a:rPr lang="es-ES" altLang="es-ES_tradnl" sz="4000" dirty="0" smtClean="0">
                <a:ea typeface="Palatino" charset="0"/>
                <a:cs typeface="Palatino" charset="0"/>
                <a:sym typeface="Palatino" charset="0"/>
              </a:rPr>
              <a:t>Informe											10%</a:t>
            </a:r>
          </a:p>
          <a:p>
            <a:pPr marL="1689100" lvl="1" indent="-571500" algn="just" defTabSz="914400">
              <a:lnSpc>
                <a:spcPct val="110000"/>
              </a:lnSpc>
              <a:spcBef>
                <a:spcPts val="3300"/>
              </a:spcBef>
              <a:buClr>
                <a:srgbClr val="7249E3"/>
              </a:buClr>
              <a:buFont typeface="Palatino" charset="0"/>
              <a:buChar char="•"/>
            </a:pPr>
            <a:r>
              <a:rPr lang="es-ES" altLang="es-ES_tradnl" sz="4000" dirty="0" smtClean="0">
                <a:ea typeface="Palatino" charset="0"/>
                <a:cs typeface="Palatino" charset="0"/>
                <a:sym typeface="Palatino" charset="0"/>
              </a:rPr>
              <a:t>Cuestionarios										10%</a:t>
            </a:r>
            <a:endParaRPr lang="es-ES_tradnl" altLang="es-ES_tradnl" sz="4000" dirty="0">
              <a:ea typeface="Palatino" charset="0"/>
              <a:cs typeface="Palatino" charset="0"/>
              <a:sym typeface="Palatino" charset="0"/>
            </a:endParaRPr>
          </a:p>
          <a:p>
            <a:pPr marL="889000" indent="-571500" algn="just" defTabSz="914400">
              <a:lnSpc>
                <a:spcPct val="110000"/>
              </a:lnSpc>
              <a:spcBef>
                <a:spcPts val="3300"/>
              </a:spcBef>
              <a:buClr>
                <a:srgbClr val="7249E3"/>
              </a:buClr>
              <a:buFont typeface="Palatino" charset="0"/>
              <a:buChar char="•"/>
            </a:pPr>
            <a:r>
              <a:rPr lang="es-ES_tradnl" altLang="es-ES_tradnl" sz="4400" dirty="0">
                <a:ea typeface="Palatino" charset="0"/>
                <a:cs typeface="Palatino" charset="0"/>
                <a:sym typeface="Palatino" charset="0"/>
              </a:rPr>
              <a:t>5</a:t>
            </a:r>
            <a:r>
              <a:rPr lang="es-ES_tradnl" altLang="es-ES_tradnl" sz="4400" dirty="0" smtClean="0">
                <a:ea typeface="Palatino" charset="0"/>
                <a:cs typeface="Palatino" charset="0"/>
                <a:sym typeface="Palatino" charset="0"/>
              </a:rPr>
              <a:t>0</a:t>
            </a:r>
            <a:r>
              <a:rPr lang="es-ES_tradnl" altLang="es-ES_tradnl" sz="4400" dirty="0">
                <a:ea typeface="Palatino" charset="0"/>
                <a:cs typeface="Palatino" charset="0"/>
                <a:sym typeface="Palatino" charset="0"/>
              </a:rPr>
              <a:t>% Exámenes </a:t>
            </a:r>
            <a:r>
              <a:rPr lang="es-ES_tradnl" altLang="es-ES_tradnl" sz="4400" dirty="0" smtClean="0">
                <a:ea typeface="Palatino" charset="0"/>
                <a:cs typeface="Palatino" charset="0"/>
                <a:sym typeface="Palatino" charset="0"/>
              </a:rPr>
              <a:t>Parciales: se debe aprobar por lo menos 2 </a:t>
            </a:r>
            <a:r>
              <a:rPr lang="es-ES" altLang="es-ES_tradnl" sz="4400" dirty="0" smtClean="0">
                <a:ea typeface="Palatino" charset="0"/>
                <a:cs typeface="Palatino" charset="0"/>
                <a:sym typeface="Palatino" charset="0"/>
              </a:rPr>
              <a:t>exámenes parciales y tener un promedio de 6.0</a:t>
            </a:r>
            <a:endParaRPr lang="es-ES_tradnl" altLang="es-ES_tradnl" sz="4400" dirty="0">
              <a:ea typeface="Palatino" charset="0"/>
              <a:cs typeface="Palatino" charset="0"/>
              <a:sym typeface="Palati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2122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Requisitos de ingreso al laboratorio.</a:t>
            </a:r>
            <a:endParaRPr lang="es-ES_tradn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97543" y="5185833"/>
            <a:ext cx="17532748" cy="7501467"/>
          </a:xfrm>
        </p:spPr>
        <p:txBody>
          <a:bodyPr>
            <a:normAutofit/>
          </a:bodyPr>
          <a:lstStyle/>
          <a:p>
            <a:r>
              <a:rPr lang="es-ES_tradnl" dirty="0" smtClean="0"/>
              <a:t>Manual de laboratorio.</a:t>
            </a:r>
          </a:p>
          <a:p>
            <a:r>
              <a:rPr lang="es-ES_tradnl" dirty="0" smtClean="0"/>
              <a:t>Bata blanca, limpia y abotonada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Imprimir rubrica de evaluación de la práctica llena a computadora.</a:t>
            </a:r>
            <a:endParaRPr lang="es-ES_tradnl" dirty="0" smtClean="0"/>
          </a:p>
          <a:p>
            <a:r>
              <a:rPr lang="es-ES_tradnl" dirty="0" smtClean="0"/>
              <a:t>Entrar en orden al laboratorio.</a:t>
            </a:r>
          </a:p>
          <a:p>
            <a:r>
              <a:rPr lang="es-ES_tradnl" dirty="0" smtClean="0"/>
              <a:t>No introducir bebidas y/o alimentos.</a:t>
            </a:r>
          </a:p>
          <a:p>
            <a:r>
              <a:rPr lang="es-ES_tradnl" dirty="0" smtClean="0"/>
              <a:t>Traer todo el material completo (si la práctica así lo requiere).</a:t>
            </a:r>
          </a:p>
          <a:p>
            <a:r>
              <a:rPr lang="es-ES_tradnl" dirty="0" smtClean="0"/>
              <a:t>Traer material de limpieza.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4979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1943100"/>
            <a:ext cx="18529300" cy="2603500"/>
          </a:xfrm>
        </p:spPr>
        <p:txBody>
          <a:bodyPr lIns="0" tIns="0" rIns="0" bIns="0">
            <a:normAutofit/>
          </a:bodyPr>
          <a:lstStyle/>
          <a:p>
            <a:pPr algn="ctr" defTabSz="914400"/>
            <a:r>
              <a:rPr lang="es-ES_tradnl" altLang="es-ES_tradnl" b="1" dirty="0">
                <a:ea typeface="Futura" charset="0"/>
                <a:cs typeface="Futura" charset="0"/>
                <a:sym typeface="Futura" charset="0"/>
              </a:rPr>
              <a:t>Requisitos para calificación </a:t>
            </a:r>
            <a:r>
              <a:rPr lang="es-ES_tradnl" altLang="es-ES_tradnl" b="1" smtClean="0">
                <a:ea typeface="Futura" charset="0"/>
                <a:cs typeface="Futura" charset="0"/>
                <a:sym typeface="Futura" charset="0"/>
              </a:rPr>
              <a:t>al trabajo de </a:t>
            </a:r>
            <a:r>
              <a:rPr lang="es-ES_tradnl" altLang="es-ES_tradnl" b="1" dirty="0">
                <a:ea typeface="Futura" charset="0"/>
                <a:cs typeface="Futura" charset="0"/>
                <a:sym typeface="Futura" charset="0"/>
              </a:rPr>
              <a:t>laboratorio.</a:t>
            </a:r>
            <a:endParaRPr lang="es-ES_tradnl" altLang="es-ES_tradnl" b="1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3238500" y="4000500"/>
            <a:ext cx="16802100" cy="8750300"/>
          </a:xfrm>
        </p:spPr>
        <p:txBody>
          <a:bodyPr lIns="0" tIns="0" rIns="0" bIns="0">
            <a:normAutofit/>
          </a:bodyPr>
          <a:lstStyle/>
          <a:p>
            <a:pPr marL="889000" indent="-571500" algn="just" defTabSz="914400">
              <a:lnSpc>
                <a:spcPct val="80000"/>
              </a:lnSpc>
              <a:spcBef>
                <a:spcPts val="3300"/>
              </a:spcBef>
              <a:buClr>
                <a:srgbClr val="7249E3"/>
              </a:buClr>
              <a:buFont typeface="Palatino" charset="0"/>
              <a:buChar char="•"/>
            </a:pPr>
            <a:r>
              <a:rPr lang="es-ES_tradnl" altLang="es-ES_tradnl" dirty="0">
                <a:ea typeface="Palatino" charset="0"/>
                <a:cs typeface="Palatino" charset="0"/>
                <a:sym typeface="Palatino" charset="0"/>
              </a:rPr>
              <a:t>Si el alumno falta el día de la explicación de la práctica no tiene derecho a la calificación de trabajo en el laboratorio</a:t>
            </a:r>
            <a:r>
              <a:rPr lang="es-ES_tradnl" altLang="es-ES_tradnl" dirty="0" smtClean="0">
                <a:ea typeface="Palatino" charset="0"/>
                <a:cs typeface="Palatino" charset="0"/>
                <a:sym typeface="Palatino" charset="0"/>
              </a:rPr>
              <a:t>.</a:t>
            </a:r>
          </a:p>
          <a:p>
            <a:pPr marL="889000" indent="-571500" algn="just" defTabSz="914400">
              <a:lnSpc>
                <a:spcPct val="80000"/>
              </a:lnSpc>
              <a:spcBef>
                <a:spcPts val="3300"/>
              </a:spcBef>
              <a:buClr>
                <a:srgbClr val="7249E3"/>
              </a:buClr>
              <a:buFont typeface="Palatino" charset="0"/>
              <a:buChar char="•"/>
            </a:pPr>
            <a:r>
              <a:rPr lang="es-ES_tradnl" altLang="es-ES_tradnl" dirty="0" smtClean="0">
                <a:ea typeface="Palatino" charset="0"/>
                <a:cs typeface="Palatino" charset="0"/>
                <a:sym typeface="Palatino" charset="0"/>
              </a:rPr>
              <a:t>Si </a:t>
            </a:r>
            <a:r>
              <a:rPr lang="es-ES_tradnl" altLang="es-ES_tradnl" dirty="0">
                <a:ea typeface="Palatino" charset="0"/>
                <a:cs typeface="Palatino" charset="0"/>
                <a:sym typeface="Palatino" charset="0"/>
              </a:rPr>
              <a:t>el alumno falta el día de la realización de la práctica tiene cero en la calificación del </a:t>
            </a:r>
            <a:r>
              <a:rPr lang="es-ES_tradnl" altLang="es-ES_tradnl" dirty="0" smtClean="0">
                <a:ea typeface="Palatino" charset="0"/>
                <a:cs typeface="Palatino" charset="0"/>
                <a:sym typeface="Palatino" charset="0"/>
              </a:rPr>
              <a:t>trabajo de laboratorio.</a:t>
            </a:r>
          </a:p>
          <a:p>
            <a:pPr marL="889000" indent="-571500" algn="just" defTabSz="914400">
              <a:lnSpc>
                <a:spcPct val="80000"/>
              </a:lnSpc>
              <a:spcBef>
                <a:spcPts val="3300"/>
              </a:spcBef>
              <a:buClr>
                <a:srgbClr val="7249E3"/>
              </a:buClr>
              <a:buFont typeface="Palatino" charset="0"/>
              <a:buChar char="•"/>
            </a:pPr>
            <a:r>
              <a:rPr lang="es-ES" altLang="es-ES_tradnl" dirty="0">
                <a:ea typeface="Palatino" charset="0"/>
                <a:cs typeface="Palatino" charset="0"/>
                <a:sym typeface="Palatino" charset="0"/>
              </a:rPr>
              <a:t>La justificación de una falta no la </a:t>
            </a:r>
            <a:r>
              <a:rPr lang="es-ES" altLang="es-ES_tradnl" dirty="0" smtClean="0">
                <a:ea typeface="Palatino" charset="0"/>
                <a:cs typeface="Palatino" charset="0"/>
                <a:sym typeface="Palatino" charset="0"/>
              </a:rPr>
              <a:t>elimina, pero puedes reponerla la sesión a la que faltaste.</a:t>
            </a:r>
            <a:endParaRPr lang="es-ES_tradnl" altLang="es-ES_tradnl" dirty="0">
              <a:ea typeface="Palatino" charset="0"/>
              <a:cs typeface="Palatino" charset="0"/>
              <a:sym typeface="Palatino" charset="0"/>
            </a:endParaRPr>
          </a:p>
          <a:p>
            <a:pPr marL="889000" indent="-571500" algn="just" defTabSz="914400">
              <a:spcBef>
                <a:spcPts val="3300"/>
              </a:spcBef>
              <a:buClr>
                <a:srgbClr val="7249E3"/>
              </a:buClr>
              <a:buFont typeface="Palatino" charset="0"/>
              <a:buChar char="•"/>
            </a:pPr>
            <a:r>
              <a:rPr lang="es-ES_tradnl" altLang="es-ES_tradnl" dirty="0" smtClean="0">
                <a:ea typeface="Palatino" charset="0"/>
                <a:cs typeface="Palatino" charset="0"/>
                <a:sym typeface="Palatino" charset="0"/>
              </a:rPr>
              <a:t>Si el alumno falta a la explicación</a:t>
            </a:r>
            <a:r>
              <a:rPr lang="es-ES" altLang="es-ES_tradnl" dirty="0" smtClean="0">
                <a:ea typeface="Palatino" charset="0"/>
                <a:cs typeface="Palatino" charset="0"/>
                <a:sym typeface="Palatino" charset="0"/>
              </a:rPr>
              <a:t> o realización de la práctica de laboratorio, podrá reponerla con otro profesor siempre y cuando esté de acuerdo y deberá entregar una hoja con sus datos experimentales y firmada por el profesor con el que repuso la práctica.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smtClean="0"/>
              <a:t>Informe de laboratorio.</a:t>
            </a:r>
            <a:endParaRPr lang="es-ES_tradn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Para entregar a computadora y por equipo.</a:t>
            </a:r>
          </a:p>
          <a:p>
            <a:r>
              <a:rPr lang="es-ES_tradnl" dirty="0" smtClean="0"/>
              <a:t>Portada.</a:t>
            </a:r>
          </a:p>
          <a:p>
            <a:r>
              <a:rPr lang="es-ES_tradnl" dirty="0" err="1"/>
              <a:t>Abstract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Lista de materiales y sustancias con imágenes tomadas en la práctica.</a:t>
            </a:r>
          </a:p>
          <a:p>
            <a:r>
              <a:rPr lang="es-ES_tradnl" dirty="0" smtClean="0"/>
              <a:t>Tabla de resultados experimentales con cálculos y diagrama de bloques del proceso (el diagrama aplica para las materias de PI y API).</a:t>
            </a:r>
          </a:p>
          <a:p>
            <a:r>
              <a:rPr lang="es-ES_tradnl" dirty="0" smtClean="0"/>
              <a:t>Cuestionario de manual.</a:t>
            </a:r>
          </a:p>
          <a:p>
            <a:r>
              <a:rPr lang="es-ES_tradnl" dirty="0" smtClean="0"/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105328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18DD9"/>
      </a:accent1>
      <a:accent2>
        <a:srgbClr val="333399"/>
      </a:accent2>
      <a:accent3>
        <a:srgbClr val="FFFFFF"/>
      </a:accent3>
      <a:accent4>
        <a:srgbClr val="000000"/>
      </a:accent4>
      <a:accent5>
        <a:srgbClr val="B0C5E9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1306</TotalTime>
  <Words>388</Words>
  <Application>Microsoft Macintosh PowerPoint</Application>
  <PresentationFormat>Personalizado</PresentationFormat>
  <Paragraphs>44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Avenir Roman</vt:lpstr>
      <vt:lpstr>Corbel</vt:lpstr>
      <vt:lpstr>Futura</vt:lpstr>
      <vt:lpstr>Palatino</vt:lpstr>
      <vt:lpstr>Arial</vt:lpstr>
      <vt:lpstr>Parallax</vt:lpstr>
      <vt:lpstr>Introducción al Laboratorio</vt:lpstr>
      <vt:lpstr>Profesor</vt:lpstr>
      <vt:lpstr>Disposiciones Generales</vt:lpstr>
      <vt:lpstr>Evaluación</vt:lpstr>
      <vt:lpstr>Requisitos de ingreso al laboratorio.</vt:lpstr>
      <vt:lpstr>Requisitos para calificación al trabajo de laboratorio.</vt:lpstr>
      <vt:lpstr>Informe de laboratorio.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al Laboratorio</dc:title>
  <cp:lastModifiedBy>León Mota Tapia</cp:lastModifiedBy>
  <cp:revision>35</cp:revision>
  <dcterms:modified xsi:type="dcterms:W3CDTF">2016-08-10T12:03:52Z</dcterms:modified>
</cp:coreProperties>
</file>